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3" r:id="rId4"/>
  </p:sldMasterIdLst>
  <p:notesMasterIdLst>
    <p:notesMasterId r:id="rId6"/>
  </p:notesMasterIdLst>
  <p:sldIdLst>
    <p:sldId id="256" r:id="rId5"/>
    <p:sldId id="372" r:id="rId7"/>
    <p:sldId id="457" r:id="rId8"/>
    <p:sldId id="447" r:id="rId9"/>
    <p:sldId id="448" r:id="rId10"/>
    <p:sldId id="449" r:id="rId11"/>
    <p:sldId id="450" r:id="rId12"/>
    <p:sldId id="458" r:id="rId13"/>
    <p:sldId id="451" r:id="rId14"/>
    <p:sldId id="452" r:id="rId15"/>
    <p:sldId id="453" r:id="rId16"/>
    <p:sldId id="454" r:id="rId17"/>
    <p:sldId id="455" r:id="rId18"/>
  </p:sldIdLst>
  <p:sldSz cx="12192000" cy="6858000"/>
  <p:notesSz cx="6858000" cy="9144000"/>
  <p:embeddedFontLst>
    <p:embeddedFont>
      <p:font typeface="微软雅黑" panose="020B0503020204020204" charset="-122"/>
      <p:regular r:id="rId23"/>
    </p:embeddedFont>
    <p:embeddedFont>
      <p:font typeface="Calibri" panose="020F0502020204030204"/>
      <p:regular r:id="rId24"/>
      <p:bold r:id="rId25"/>
      <p:italic r:id="rId26"/>
      <p:boldItalic r:id="rId27"/>
    </p:embeddedFont>
    <p:embeddedFont>
      <p:font typeface="Calibri Light" panose="020F0302020204030204"/>
      <p:regular r:id="rId28"/>
      <p:italic r:id="rId29"/>
    </p:embeddedFont>
    <p:embeddedFont>
      <p:font typeface="等线" panose="02010600030101010101" charset="-122"/>
      <p:regular r:id="rId30"/>
    </p:embeddedFont>
    <p:embeddedFont>
      <p:font typeface="等线 Light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x" initials="S" lastIdx="4" clrIdx="0"/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64" y="44"/>
      </p:cViewPr>
      <p:guideLst>
        <p:guide orient="horz" pos="2160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52.xml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86A86-87DC-4DCA-9962-B2DD3EC7C8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97C5B-A8AF-46EF-889B-012A75E195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B8F00F-BAA0-4FA9-8DEE-B56601F702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B8FF-3401-40EE-954C-2F23C39459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/>
          <a:srcRect l="39362" t="23740" r="34674" b="24131"/>
          <a:stretch>
            <a:fillRect/>
          </a:stretch>
        </p:blipFill>
        <p:spPr>
          <a:xfrm rot="19953669" flipH="1">
            <a:off x="10310739" y="5510344"/>
            <a:ext cx="999619" cy="15051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8717" y="0"/>
            <a:ext cx="1763282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0" y="-1"/>
            <a:ext cx="1917572" cy="1325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918848"/>
            <a:ext cx="2939152" cy="2939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9252847" y="3918848"/>
            <a:ext cx="2939152" cy="2939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7550-8CD3-437D-A038-076982FB2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AC8B-D1DE-4EDD-82AC-121F265225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"/>
            <a:ext cx="12214860" cy="686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8890"/>
            <a:ext cx="12214860" cy="686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6.jpeg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image" Target="../media/image6.jpeg"/><Relationship Id="rId1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6.jpeg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6.jpeg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6.jpeg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6.jpeg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6.jpeg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6.jpe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6.jpeg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6.jpe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6.jpe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746375" y="5004435"/>
            <a:ext cx="730567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9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9520" y="1692910"/>
            <a:ext cx="75425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noProof="0" dirty="0">
                <a:ln>
                  <a:noFill/>
                </a:ln>
                <a:gradFill>
                  <a:gsLst>
                    <a:gs pos="0">
                      <a:srgbClr val="E9A52E"/>
                    </a:gs>
                    <a:gs pos="100000">
                      <a:srgbClr val="7B4282"/>
                    </a:gs>
                    <a:gs pos="72000">
                      <a:srgbClr val="DF4B4D"/>
                    </a:gs>
                    <a:gs pos="49000">
                      <a:srgbClr val="03ABBC"/>
                    </a:gs>
                    <a:gs pos="23000">
                      <a:srgbClr val="00AF92"/>
                    </a:gs>
                  </a:gsLst>
                  <a:lin ang="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济外的歌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A52E"/>
                  </a:gs>
                  <a:gs pos="100000">
                    <a:srgbClr val="7B4282"/>
                  </a:gs>
                  <a:gs pos="72000">
                    <a:srgbClr val="DF4B4D"/>
                  </a:gs>
                  <a:gs pos="49000">
                    <a:srgbClr val="03ABBC"/>
                  </a:gs>
                  <a:gs pos="23000">
                    <a:srgbClr val="00AF92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599815" y="4205605"/>
            <a:ext cx="5287645" cy="5270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lIns="91413" tIns="45706" rIns="91413" bIns="4570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6900" y="4205605"/>
            <a:ext cx="4291965" cy="49022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第一周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每周一歌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0" name="Group 91"/>
          <p:cNvGrpSpPr/>
          <p:nvPr/>
        </p:nvGrpSpPr>
        <p:grpSpPr bwMode="auto">
          <a:xfrm>
            <a:off x="3528956" y="4266171"/>
            <a:ext cx="390552" cy="616758"/>
            <a:chOff x="936" y="1480"/>
            <a:chExt cx="1589" cy="2510"/>
          </a:xfrm>
        </p:grpSpPr>
        <p:grpSp>
          <p:nvGrpSpPr>
            <p:cNvPr id="21" name="组合 33"/>
            <p:cNvGrpSpPr/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anose="020F03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  <a:prstDash val="solid"/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8A0000"/>
              </a:solidFill>
              <a:ln w="25400" cap="flat" cmpd="sng" algn="ctr">
                <a:noFill/>
                <a:prstDash val="solid"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CF"/>
                  </a:solidFill>
                  <a:effectLst/>
                  <a:uLnTx/>
                  <a:uFillTx/>
                  <a:latin typeface="Calibri Light" panose="020F03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700" b="1" i="0" u="none" strike="noStrike" kern="1200" cap="none" spc="0" normalizeH="0" baseline="0" noProof="0">
                  <a:ln>
                    <a:noFill/>
                  </a:ln>
                  <a:solidFill>
                    <a:srgbClr val="CA009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2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 w="25400" cap="flat" cmpd="sng" algn="ctr">
                <a:gradFill flip="none" rotWithShape="1">
                  <a:gsLst>
                    <a:gs pos="100000">
                      <a:sysClr val="window" lastClr="FFFFFF"/>
                    </a:gs>
                    <a:gs pos="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 w="254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/>
      <p:bldP spid="18" grpId="0" bldLvl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济外的歌 never give up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耳畔又回响恩师的苦心嘱托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时间长了脚 飞快地奔跑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为世界有我足迹哼着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那一首 理想之歌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济外的歌 go our home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青春记忆飘舞在彩色濯幕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翻开那本泛黄的纪念册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喜欢他们白衣飘飘的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济外的歌 never give up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耳畔又回响恩师的苦心嘱托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时间长了脚 飞快地奔跑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为世界有我足迹哼着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那一首 理想之歌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某一天 我们怀念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这首歌记录似水的流年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某一天 我们回来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一起看济外明媚的蓝天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盼望着</a:t>
            </a:r>
            <a:r>
              <a:rPr kumimoji="0" lang="en-US" altLang="zh-CN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 </a:t>
            </a:r>
            <a:r>
              <a:rPr kumimoji="0" lang="zh-CN" altLang="en-US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回到昨天</a:t>
            </a:r>
            <a:r>
              <a:rPr kumimoji="0" lang="en-US" altLang="zh-CN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 </a:t>
            </a:r>
            <a:endParaRPr kumimoji="0" lang="en-US" altLang="zh-CN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en-US" altLang="zh-CN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 </a:t>
            </a:r>
            <a:r>
              <a:rPr kumimoji="0" lang="zh-CN" altLang="en-US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看低空飞机划过天边</a:t>
            </a:r>
            <a:endParaRPr kumimoji="0" lang="zh-CN" altLang="en-US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期待着 再多见一眼</a:t>
            </a:r>
            <a:r>
              <a:rPr kumimoji="0" lang="en-US" altLang="zh-CN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  </a:t>
            </a:r>
            <a:endParaRPr kumimoji="0" lang="en-US" altLang="zh-CN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金色圆顶的余晖点点</a:t>
            </a:r>
            <a:endParaRPr kumimoji="0" lang="zh-CN" altLang="en-US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zh-CN" altLang="en-US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多么想 再次奔向</a:t>
            </a:r>
            <a:r>
              <a:rPr kumimoji="0" lang="en-US" altLang="zh-CN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  </a:t>
            </a:r>
            <a:endParaRPr kumimoji="0" lang="en-US" altLang="zh-CN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十二点二十分的食堂</a:t>
            </a:r>
            <a:endParaRPr kumimoji="0" lang="zh-CN" altLang="en-US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即使我 仍没机会</a:t>
            </a:r>
            <a:r>
              <a:rPr kumimoji="0" lang="en-US" altLang="zh-CN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  </a:t>
            </a:r>
            <a:endParaRPr kumimoji="0" lang="en-US" altLang="zh-CN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这每周一歌也要为你唱</a:t>
            </a:r>
            <a:endParaRPr kumimoji="0" lang="zh-CN" altLang="en-US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zh-CN" altLang="en-US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不知道我们会在何方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说着何种的语言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可是我们都会记得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济外威武的名言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济外的歌 记录快乐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青春记忆飘舞在彩色濯幕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翻开那本泛黄的纪念册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喜欢他们笑得甜甜的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济外的歌 有些不舍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耳畔又回响恩师的苦心嘱托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我们长大了 他们都老了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说好分开不哭呢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笑着一起唱这首歌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多么想 再次奔向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十二点二十分的食堂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即使我 仍没机会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这每周一歌也要为你唱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不知道我们会在何方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说着何种的语言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可是我们都会记得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济外威武的名言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50215" y="1972310"/>
            <a:ext cx="11247755" cy="3302000"/>
          </a:xfrm>
          <a:prstGeom prst="rect">
            <a:avLst/>
          </a:prstGeom>
          <a:effectLst/>
        </p:spPr>
        <p:txBody>
          <a:bodyPr wrap="square" anchor="ctr" anchorCtr="0">
            <a:noAutofit/>
          </a:bodyPr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济外的歌 go our home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青春记忆飘舞在彩色濯幕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翻开那本泛黄的纪念册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4400" b="1" i="0" u="none" kern="1200" cap="none" spc="209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苹方 粗体"/>
              </a:rPr>
              <a:t>喜欢他们白衣飘飘的</a:t>
            </a:r>
            <a:endParaRPr kumimoji="0" sz="4400" b="1" i="0" u="none" kern="1200" cap="none" spc="209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苹方 粗体"/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14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18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22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26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34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38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9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42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43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46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47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ags/tag50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52.xml><?xml version="1.0" encoding="utf-8"?>
<p:tagLst xmlns:p="http://schemas.openxmlformats.org/presentationml/2006/main">
  <p:tag name="ISPRING_PRESENTATION_TITLE" val="PowerPoint 演示文稿"/>
  <p:tag name="commondata" val="eyJoZGlkIjoiMjIxOGY5NDA2ODA1YTU0YTVhODdmZWIyZDQzZjQwODMifQ=="/>
</p:tagLst>
</file>

<file path=ppt/tags/tag6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371_1*a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PRESET_TEXT" val="产品更新换代较快&#13;如何持续的研发新产品？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SLIDE_ID" val="diagram20201371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1371"/>
  <p:tag name="KSO_WM_SLIDE_LAYOUT" val="a"/>
  <p:tag name="KSO_WM_SLIDE_LAYOUT_CNT" val="1"/>
  <p:tag name="KSO_WM_TEMPLATE_MASTER_TYPE" val="0"/>
  <p:tag name="KSO_WM_TEMPLATE_COLOR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371_1*i*4"/>
  <p:tag name="KSO_WM_TEMPLATE_CATEGORY" val="diagram"/>
  <p:tag name="KSO_WM_TEMPLATE_INDEX" val="20201371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371_1*i*1"/>
  <p:tag name="KSO_WM_TEMPLATE_CATEGORY" val="diagram"/>
  <p:tag name="KSO_WM_TEMPLATE_INDEX" val="202013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</p:tagLst>
</file>

<file path=ppt/theme/theme1.xml><?xml version="1.0" encoding="utf-8"?>
<a:theme xmlns:a="http://schemas.openxmlformats.org/drawingml/2006/main" name="摄图网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WPS 演示</Application>
  <PresentationFormat>宽屏</PresentationFormat>
  <Paragraphs>72</Paragraphs>
  <Slides>13</Slides>
  <Notes>41</Notes>
  <HiddenSlides>0</HiddenSlides>
  <MMClips>1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45" baseType="lpstr">
      <vt:lpstr>Arial</vt:lpstr>
      <vt:lpstr>宋体</vt:lpstr>
      <vt:lpstr>Wingdings</vt:lpstr>
      <vt:lpstr>字魂70号-灵悦黑体</vt:lpstr>
      <vt:lpstr>黑体</vt:lpstr>
      <vt:lpstr>微软雅黑</vt:lpstr>
      <vt:lpstr>Calibri</vt:lpstr>
      <vt:lpstr>Calibri Light</vt:lpstr>
      <vt:lpstr>方正超粗黑简体</vt:lpstr>
      <vt:lpstr>Segoe UI</vt:lpstr>
      <vt:lpstr>华文新魏</vt:lpstr>
      <vt:lpstr>Wingdings</vt:lpstr>
      <vt:lpstr>Impact</vt:lpstr>
      <vt:lpstr>华文细黑</vt:lpstr>
      <vt:lpstr>AvantGarde Md BT</vt:lpstr>
      <vt:lpstr>Segoe Print</vt:lpstr>
      <vt:lpstr>思源宋体 Light</vt:lpstr>
      <vt:lpstr>Arial Unicode MS</vt:lpstr>
      <vt:lpstr>等线</vt:lpstr>
      <vt:lpstr>汉仪新蒂黑板报体底字</vt:lpstr>
      <vt:lpstr>Gill Sans</vt:lpstr>
      <vt:lpstr>Gill Sans MT</vt:lpstr>
      <vt:lpstr>楷体</vt:lpstr>
      <vt:lpstr>方正粗黑宋简体</vt:lpstr>
      <vt:lpstr>幼圆</vt:lpstr>
      <vt:lpstr>方正兰亭黑_GBK</vt:lpstr>
      <vt:lpstr>Calibri</vt:lpstr>
      <vt:lpstr>苹方 粗体</vt:lpstr>
      <vt:lpstr>等线 Light</vt:lpstr>
      <vt:lpstr>摄图网​​</vt:lpstr>
      <vt:lpstr>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4001211173</dc:title>
  <dc:creator>摄图网</dc:creator>
  <cp:lastModifiedBy>雨乔</cp:lastModifiedBy>
  <cp:revision>32</cp:revision>
  <dcterms:created xsi:type="dcterms:W3CDTF">2018-03-26T09:57:00Z</dcterms:created>
  <dcterms:modified xsi:type="dcterms:W3CDTF">2024-09-02T02:45:47Z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87F1176AA3BF43298910EBFC77BF5625_12</vt:lpwstr>
  </property>
  <property fmtid="{D5CDD505-2E9C-101B-9397-08002B2CF9AE}" pid="3" name="KSOProductBuildVer">
    <vt:lpwstr>2052-12.1.0.17827</vt:lpwstr>
  </property>
</Properties>
</file>