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sldIdLst>
    <p:sldId id="256" r:id="rId4"/>
    <p:sldId id="257" r:id="rId5"/>
    <p:sldId id="258" r:id="rId6"/>
    <p:sldId id="259" r:id="rId7"/>
    <p:sldId id="260" r:id="rId8"/>
    <p:sldId id="261" r:id="rId9"/>
  </p:sldIdLst>
  <p:sldSz cx="12192000" cy="6858000"/>
  <p:notesSz cx="6858000" cy="9144000"/>
  <p:embeddedFontLst>
    <p:embeddedFont>
      <p:font typeface="千图笔锋手写体" panose="00000500000000000000" pitchFamily="2" charset="-122"/>
      <p:regular r:id="rId13"/>
    </p:embeddedFont>
    <p:embeddedFont>
      <p:font typeface="方正大魏体简体" panose="02000000000000000000" pitchFamily="2" charset="-122"/>
      <p:regular r:id="rId14"/>
    </p:embeddedFont>
    <p:embeddedFont>
      <p:font typeface="等线 Light" panose="02010600030101010101" charset="-122"/>
      <p:regular r:id="rId15"/>
    </p:embeddedFont>
    <p:embeddedFont>
      <p:font typeface="等线" panose="02010600030101010101" charset="-122"/>
      <p:regular r:id="rId16"/>
    </p:embeddedFont>
  </p:embeddedFontLst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0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7" Type="http://schemas.openxmlformats.org/officeDocument/2006/relationships/tags" Target="tags/tag1.xml"/><Relationship Id="rId16" Type="http://schemas.openxmlformats.org/officeDocument/2006/relationships/font" Target="fonts/font4.fntdata"/><Relationship Id="rId15" Type="http://schemas.openxmlformats.org/officeDocument/2006/relationships/font" Target="fonts/font3.fntdata"/><Relationship Id="rId14" Type="http://schemas.openxmlformats.org/officeDocument/2006/relationships/font" Target="fonts/font2.fntdata"/><Relationship Id="rId13" Type="http://schemas.openxmlformats.org/officeDocument/2006/relationships/font" Target="fonts/font1.fntdata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D2B3C-E68E-4DC4-B4F7-C08524997F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22D35-3B53-46F5-93CC-BB9E00C206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D2B3C-E68E-4DC4-B4F7-C08524997F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22D35-3B53-46F5-93CC-BB9E00C206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D2B3C-E68E-4DC4-B4F7-C08524997F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22D35-3B53-46F5-93CC-BB9E00C206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D2B3C-E68E-4DC4-B4F7-C08524997F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22D35-3B53-46F5-93CC-BB9E00C206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D2B3C-E68E-4DC4-B4F7-C08524997F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22D35-3B53-46F5-93CC-BB9E00C206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D2B3C-E68E-4DC4-B4F7-C08524997F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22D35-3B53-46F5-93CC-BB9E00C206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D2B3C-E68E-4DC4-B4F7-C08524997F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22D35-3B53-46F5-93CC-BB9E00C206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D2B3C-E68E-4DC4-B4F7-C08524997F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22D35-3B53-46F5-93CC-BB9E00C206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D2B3C-E68E-4DC4-B4F7-C08524997F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22D35-3B53-46F5-93CC-BB9E00C206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D2B3C-E68E-4DC4-B4F7-C08524997F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22D35-3B53-46F5-93CC-BB9E00C206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D2B3C-E68E-4DC4-B4F7-C08524997F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22D35-3B53-46F5-93CC-BB9E00C206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D2B3C-E68E-4DC4-B4F7-C08524997F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22D35-3B53-46F5-93CC-BB9E00C206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D2B3C-E68E-4DC4-B4F7-C08524997F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22D35-3B53-46F5-93CC-BB9E00C206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D2B3C-E68E-4DC4-B4F7-C08524997F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22D35-3B53-46F5-93CC-BB9E00C206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D2B3C-E68E-4DC4-B4F7-C08524997F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22D35-3B53-46F5-93CC-BB9E00C206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D2B3C-E68E-4DC4-B4F7-C08524997F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22D35-3B53-46F5-93CC-BB9E00C206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D2B3C-E68E-4DC4-B4F7-C08524997F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22D35-3B53-46F5-93CC-BB9E00C206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D2B3C-E68E-4DC4-B4F7-C08524997F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22D35-3B53-46F5-93CC-BB9E00C206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D2B3C-E68E-4DC4-B4F7-C08524997F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22D35-3B53-46F5-93CC-BB9E00C206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D2B3C-E68E-4DC4-B4F7-C08524997F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22D35-3B53-46F5-93CC-BB9E00C206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D2B3C-E68E-4DC4-B4F7-C08524997F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22D35-3B53-46F5-93CC-BB9E00C206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D2B3C-E68E-4DC4-B4F7-C08524997F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D22D35-3B53-46F5-93CC-BB9E00C206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60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DD2B3C-E68E-4DC4-B4F7-C08524997F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D22D35-3B53-46F5-93CC-BB9E00C206D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60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DD2B3C-E68E-4DC4-B4F7-C08524997F1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D22D35-3B53-46F5-93CC-BB9E00C206D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75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698750" y="2151261"/>
            <a:ext cx="6347460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1500" b="1" dirty="0">
                <a:latin typeface="千图笔锋手写体" panose="00000500000000000000" pitchFamily="2" charset="-122"/>
                <a:ea typeface="千图笔锋手写体" panose="00000500000000000000" pitchFamily="2" charset="-122"/>
                <a:cs typeface="千图笔锋手写体" panose="00000500000000000000" pitchFamily="2" charset="-122"/>
              </a:rPr>
              <a:t>陪我长大</a:t>
            </a:r>
            <a:endParaRPr lang="zh-CN" sz="11500" b="1" dirty="0">
              <a:latin typeface="千图笔锋手写体" panose="00000500000000000000" pitchFamily="2" charset="-122"/>
              <a:ea typeface="千图笔锋手写体" panose="00000500000000000000" pitchFamily="2" charset="-122"/>
              <a:cs typeface="千图笔锋手写体" panose="00000500000000000000" pitchFamily="2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367471" y="250061"/>
            <a:ext cx="7457057" cy="624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0" i="0" dirty="0">
                <a:solidFill>
                  <a:srgbClr val="333333"/>
                </a:solidFill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傍晚操场</a:t>
            </a:r>
            <a:endParaRPr lang="zh-CN" altLang="en-US" sz="4000" b="0" i="0" dirty="0">
              <a:solidFill>
                <a:srgbClr val="333333"/>
              </a:solidFill>
              <a:effectLst/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  <a:p>
            <a:pPr algn="ctr"/>
            <a:r>
              <a:rPr lang="zh-CN" altLang="en-US" sz="4000" b="0" i="0" dirty="0">
                <a:solidFill>
                  <a:srgbClr val="333333"/>
                </a:solidFill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树荫透下月光</a:t>
            </a:r>
            <a:endParaRPr lang="zh-CN" altLang="en-US" sz="4000" b="0" i="0" dirty="0">
              <a:solidFill>
                <a:srgbClr val="333333"/>
              </a:solidFill>
              <a:effectLst/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  <a:p>
            <a:pPr algn="ctr"/>
            <a:r>
              <a:rPr lang="zh-CN" altLang="en-US" sz="4000" b="0" i="0" dirty="0">
                <a:solidFill>
                  <a:srgbClr val="333333"/>
                </a:solidFill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许下的愿望</a:t>
            </a:r>
            <a:endParaRPr lang="zh-CN" altLang="en-US" sz="4000" b="0" i="0" dirty="0">
              <a:solidFill>
                <a:srgbClr val="333333"/>
              </a:solidFill>
              <a:effectLst/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  <a:p>
            <a:pPr algn="ctr"/>
            <a:r>
              <a:rPr lang="zh-CN" altLang="en-US" sz="4000" b="0" i="0" dirty="0">
                <a:solidFill>
                  <a:srgbClr val="333333"/>
                </a:solidFill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不敢对你讲</a:t>
            </a:r>
            <a:endParaRPr lang="zh-CN" altLang="en-US" sz="4000" b="0" i="0" dirty="0">
              <a:solidFill>
                <a:srgbClr val="333333"/>
              </a:solidFill>
              <a:effectLst/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  <a:p>
            <a:pPr algn="ctr"/>
            <a:r>
              <a:rPr lang="zh-CN" altLang="en-US" sz="4000" b="0" i="0" dirty="0">
                <a:solidFill>
                  <a:srgbClr val="333333"/>
                </a:solidFill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如果枫叶</a:t>
            </a:r>
            <a:endParaRPr lang="zh-CN" altLang="en-US" sz="4000" b="0" i="0" dirty="0">
              <a:solidFill>
                <a:srgbClr val="333333"/>
              </a:solidFill>
              <a:effectLst/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  <a:p>
            <a:pPr algn="ctr"/>
            <a:r>
              <a:rPr lang="zh-CN" altLang="en-US" sz="4000" b="0" i="0" dirty="0">
                <a:solidFill>
                  <a:srgbClr val="333333"/>
                </a:solidFill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有双翅膀</a:t>
            </a:r>
            <a:endParaRPr lang="zh-CN" altLang="en-US" sz="4000" b="0" i="0" dirty="0">
              <a:solidFill>
                <a:srgbClr val="333333"/>
              </a:solidFill>
              <a:effectLst/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  <a:p>
            <a:pPr algn="ctr"/>
            <a:r>
              <a:rPr lang="zh-CN" altLang="en-US" sz="4000" b="0" i="0" dirty="0">
                <a:solidFill>
                  <a:srgbClr val="333333"/>
                </a:solidFill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让风 送到你身旁</a:t>
            </a:r>
            <a:endParaRPr lang="zh-CN" altLang="en-US" sz="4000" b="0" i="0" dirty="0">
              <a:solidFill>
                <a:srgbClr val="333333"/>
              </a:solidFill>
              <a:effectLst/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  <a:p>
            <a:pPr algn="ctr"/>
            <a:r>
              <a:rPr lang="zh-CN" altLang="en-US" sz="4000" b="0" i="0" dirty="0">
                <a:solidFill>
                  <a:srgbClr val="333333"/>
                </a:solidFill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就算大雨瓢泼</a:t>
            </a:r>
            <a:endParaRPr lang="zh-CN" altLang="en-US" sz="4000" b="0" i="0" dirty="0">
              <a:solidFill>
                <a:srgbClr val="333333"/>
              </a:solidFill>
              <a:effectLst/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  <a:p>
            <a:pPr algn="ctr"/>
            <a:r>
              <a:rPr lang="zh-CN" altLang="en-US" sz="4000" b="0" i="0" dirty="0">
                <a:solidFill>
                  <a:srgbClr val="333333"/>
                </a:solidFill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失去了方向</a:t>
            </a:r>
            <a:endParaRPr lang="zh-CN" altLang="en-US" sz="4000" b="0" i="0" dirty="0">
              <a:solidFill>
                <a:srgbClr val="333333"/>
              </a:solidFill>
              <a:effectLst/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  <a:p>
            <a:pPr algn="ctr"/>
            <a:r>
              <a:rPr lang="zh-CN" altLang="en-US" sz="4000" b="0" i="0" dirty="0">
                <a:solidFill>
                  <a:srgbClr val="333333"/>
                </a:solidFill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有一束阳光</a:t>
            </a:r>
            <a:endParaRPr lang="zh-CN" altLang="en-US" sz="4000" b="0" i="0" dirty="0">
              <a:solidFill>
                <a:srgbClr val="333333"/>
              </a:solidFill>
              <a:effectLst/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67471" y="305068"/>
            <a:ext cx="7457057" cy="624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rgbClr val="333333"/>
                </a:solidFill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带我飞过绝望</a:t>
            </a:r>
            <a:endParaRPr lang="zh-CN" altLang="en-US" sz="4000" dirty="0">
              <a:solidFill>
                <a:srgbClr val="333333"/>
              </a:solidFill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  <a:p>
            <a:pPr algn="ctr"/>
            <a:r>
              <a:rPr lang="zh-CN" altLang="en-US" sz="4000" dirty="0">
                <a:solidFill>
                  <a:srgbClr val="333333"/>
                </a:solidFill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陪我长大的愿望</a:t>
            </a:r>
            <a:endParaRPr lang="zh-CN" altLang="en-US" sz="4000" dirty="0">
              <a:solidFill>
                <a:srgbClr val="333333"/>
              </a:solidFill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  <a:p>
            <a:pPr algn="ctr"/>
            <a:r>
              <a:rPr lang="zh-CN" altLang="en-US" sz="4000" dirty="0">
                <a:solidFill>
                  <a:srgbClr val="333333"/>
                </a:solidFill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借给我半边翅膀</a:t>
            </a:r>
            <a:endParaRPr lang="zh-CN" altLang="en-US" sz="4000" dirty="0">
              <a:solidFill>
                <a:srgbClr val="333333"/>
              </a:solidFill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  <a:p>
            <a:pPr algn="ctr"/>
            <a:r>
              <a:rPr lang="zh-CN" altLang="en-US" sz="4000" dirty="0">
                <a:solidFill>
                  <a:srgbClr val="333333"/>
                </a:solidFill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陪着你一起飞到梦想的地方</a:t>
            </a:r>
            <a:endParaRPr lang="zh-CN" altLang="en-US" sz="4000" dirty="0">
              <a:solidFill>
                <a:srgbClr val="333333"/>
              </a:solidFill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  <a:p>
            <a:pPr algn="ctr"/>
            <a:r>
              <a:rPr lang="zh-CN" altLang="en-US" sz="4000" dirty="0">
                <a:solidFill>
                  <a:srgbClr val="333333"/>
                </a:solidFill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风和浪一起去闯</a:t>
            </a:r>
            <a:endParaRPr lang="zh-CN" altLang="en-US" sz="4000" dirty="0">
              <a:solidFill>
                <a:srgbClr val="333333"/>
              </a:solidFill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  <a:p>
            <a:pPr algn="ctr"/>
            <a:r>
              <a:rPr lang="zh-CN" altLang="en-US" sz="4000" dirty="0">
                <a:solidFill>
                  <a:srgbClr val="333333"/>
                </a:solidFill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心里话我陪你讲</a:t>
            </a:r>
            <a:endParaRPr lang="zh-CN" altLang="en-US" sz="4000" dirty="0">
              <a:solidFill>
                <a:srgbClr val="333333"/>
              </a:solidFill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  <a:p>
            <a:pPr algn="ctr"/>
            <a:r>
              <a:rPr lang="zh-CN" altLang="en-US" sz="4000" dirty="0">
                <a:solidFill>
                  <a:srgbClr val="333333"/>
                </a:solidFill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你是我一生中最珍贵的宝藏</a:t>
            </a:r>
            <a:endParaRPr lang="zh-CN" altLang="en-US" sz="4000" dirty="0">
              <a:solidFill>
                <a:srgbClr val="333333"/>
              </a:solidFill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  <a:p>
            <a:pPr algn="ctr"/>
            <a:r>
              <a:rPr lang="zh-CN" altLang="en-US" sz="4000" dirty="0">
                <a:solidFill>
                  <a:srgbClr val="333333"/>
                </a:solidFill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陪我长大的愿望</a:t>
            </a:r>
            <a:endParaRPr lang="zh-CN" altLang="en-US" sz="4000" dirty="0">
              <a:solidFill>
                <a:srgbClr val="333333"/>
              </a:solidFill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  <a:p>
            <a:pPr algn="ctr"/>
            <a:r>
              <a:rPr lang="zh-CN" altLang="en-US" sz="4000" dirty="0">
                <a:solidFill>
                  <a:srgbClr val="333333"/>
                </a:solidFill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在我心里面埋藏</a:t>
            </a:r>
            <a:endParaRPr lang="zh-CN" altLang="en-US" sz="4000" dirty="0">
              <a:solidFill>
                <a:srgbClr val="333333"/>
              </a:solidFill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  <a:p>
            <a:pPr algn="ctr"/>
            <a:r>
              <a:rPr lang="zh-CN" altLang="en-US" sz="4000" dirty="0">
                <a:solidFill>
                  <a:srgbClr val="333333"/>
                </a:solidFill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你是我面对生活勇敢的力量</a:t>
            </a:r>
            <a:endParaRPr lang="zh-CN" altLang="en-US" sz="4000" dirty="0">
              <a:solidFill>
                <a:srgbClr val="333333"/>
              </a:solidFill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67471" y="272127"/>
            <a:ext cx="7457057" cy="624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0" i="0" dirty="0">
                <a:solidFill>
                  <a:srgbClr val="333333"/>
                </a:solidFill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拨开乌云的光芒</a:t>
            </a:r>
            <a:endParaRPr lang="zh-CN" altLang="en-US" sz="4000" b="0" i="0" dirty="0">
              <a:solidFill>
                <a:srgbClr val="333333"/>
              </a:solidFill>
              <a:effectLst/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  <a:p>
            <a:pPr algn="ctr"/>
            <a:r>
              <a:rPr lang="zh-CN" altLang="en-US" sz="4000" b="0" i="0" dirty="0">
                <a:solidFill>
                  <a:srgbClr val="333333"/>
                </a:solidFill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是你教会我坚强</a:t>
            </a:r>
            <a:endParaRPr lang="zh-CN" altLang="en-US" sz="4000" b="0" i="0" dirty="0">
              <a:solidFill>
                <a:srgbClr val="333333"/>
              </a:solidFill>
              <a:effectLst/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  <a:p>
            <a:pPr algn="ctr"/>
            <a:r>
              <a:rPr lang="zh-CN" altLang="en-US" sz="4000" b="0" i="0" dirty="0">
                <a:solidFill>
                  <a:srgbClr val="333333"/>
                </a:solidFill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你看我笑得多甜</a:t>
            </a:r>
            <a:endParaRPr lang="zh-CN" altLang="en-US" sz="4000" b="0" i="0" dirty="0">
              <a:solidFill>
                <a:srgbClr val="333333"/>
              </a:solidFill>
              <a:effectLst/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  <a:p>
            <a:pPr algn="ctr"/>
            <a:r>
              <a:rPr lang="zh-CN" altLang="en-US" sz="4000" b="0" i="0" dirty="0">
                <a:solidFill>
                  <a:srgbClr val="333333"/>
                </a:solidFill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因为你在身旁</a:t>
            </a:r>
            <a:endParaRPr lang="zh-CN" altLang="en-US" sz="4000" b="0" i="0" dirty="0">
              <a:solidFill>
                <a:srgbClr val="333333"/>
              </a:solidFill>
              <a:effectLst/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  <a:p>
            <a:pPr algn="ctr"/>
            <a:r>
              <a:rPr lang="zh-CN" altLang="en-US" sz="4000" b="0" i="0" dirty="0">
                <a:solidFill>
                  <a:srgbClr val="333333"/>
                </a:solidFill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傍晚操场</a:t>
            </a:r>
            <a:endParaRPr lang="zh-CN" altLang="en-US" sz="4000" b="0" i="0" dirty="0">
              <a:solidFill>
                <a:srgbClr val="333333"/>
              </a:solidFill>
              <a:effectLst/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  <a:p>
            <a:pPr algn="ctr"/>
            <a:r>
              <a:rPr lang="zh-CN" altLang="en-US" sz="4000" b="0" i="0" dirty="0">
                <a:solidFill>
                  <a:srgbClr val="333333"/>
                </a:solidFill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树荫透下月光</a:t>
            </a:r>
            <a:endParaRPr lang="zh-CN" altLang="en-US" sz="4000" b="0" i="0" dirty="0">
              <a:solidFill>
                <a:srgbClr val="333333"/>
              </a:solidFill>
              <a:effectLst/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  <a:p>
            <a:pPr algn="ctr"/>
            <a:r>
              <a:rPr lang="zh-CN" altLang="en-US" sz="4000" b="0" i="0" dirty="0">
                <a:solidFill>
                  <a:srgbClr val="333333"/>
                </a:solidFill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许下的愿望</a:t>
            </a:r>
            <a:endParaRPr lang="zh-CN" altLang="en-US" sz="4000" b="0" i="0" dirty="0">
              <a:solidFill>
                <a:srgbClr val="333333"/>
              </a:solidFill>
              <a:effectLst/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  <a:p>
            <a:pPr algn="ctr"/>
            <a:r>
              <a:rPr lang="zh-CN" altLang="en-US" sz="4000" b="0" i="0" dirty="0">
                <a:solidFill>
                  <a:srgbClr val="333333"/>
                </a:solidFill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不敢对你讲</a:t>
            </a:r>
            <a:endParaRPr lang="zh-CN" altLang="en-US" sz="4000" b="0" i="0" dirty="0">
              <a:solidFill>
                <a:srgbClr val="333333"/>
              </a:solidFill>
              <a:effectLst/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  <a:p>
            <a:pPr algn="ctr"/>
            <a:r>
              <a:rPr lang="zh-CN" altLang="en-US" sz="4000" b="0" i="0" dirty="0">
                <a:solidFill>
                  <a:srgbClr val="333333"/>
                </a:solidFill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如果枫叶</a:t>
            </a:r>
            <a:endParaRPr lang="zh-CN" altLang="en-US" sz="4000" b="0" i="0" dirty="0">
              <a:solidFill>
                <a:srgbClr val="333333"/>
              </a:solidFill>
              <a:effectLst/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  <a:p>
            <a:pPr algn="ctr"/>
            <a:r>
              <a:rPr lang="zh-CN" altLang="en-US" sz="4000" b="0" i="0" dirty="0">
                <a:solidFill>
                  <a:srgbClr val="333333"/>
                </a:solidFill>
                <a:effectLst/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有双翅膀</a:t>
            </a:r>
            <a:endParaRPr lang="zh-CN" altLang="en-US" sz="4000" b="0" i="0" dirty="0">
              <a:solidFill>
                <a:srgbClr val="333333"/>
              </a:solidFill>
              <a:effectLst/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67471" y="305068"/>
            <a:ext cx="7457057" cy="624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rgbClr val="333333"/>
                </a:solidFill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让风 送到你身旁</a:t>
            </a:r>
            <a:endParaRPr lang="zh-CN" altLang="en-US" sz="4000" dirty="0">
              <a:solidFill>
                <a:srgbClr val="333333"/>
              </a:solidFill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  <a:p>
            <a:pPr algn="ctr"/>
            <a:r>
              <a:rPr lang="zh-CN" altLang="en-US" sz="4000" dirty="0">
                <a:solidFill>
                  <a:srgbClr val="333333"/>
                </a:solidFill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就算大雨瓢泼</a:t>
            </a:r>
            <a:endParaRPr lang="zh-CN" altLang="en-US" sz="4000" dirty="0">
              <a:solidFill>
                <a:srgbClr val="333333"/>
              </a:solidFill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  <a:p>
            <a:pPr algn="ctr"/>
            <a:r>
              <a:rPr lang="zh-CN" altLang="en-US" sz="4000" dirty="0">
                <a:solidFill>
                  <a:srgbClr val="333333"/>
                </a:solidFill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失去了方向</a:t>
            </a:r>
            <a:endParaRPr lang="zh-CN" altLang="en-US" sz="4000" dirty="0">
              <a:solidFill>
                <a:srgbClr val="333333"/>
              </a:solidFill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  <a:p>
            <a:pPr algn="ctr"/>
            <a:r>
              <a:rPr lang="zh-CN" altLang="en-US" sz="4000" dirty="0">
                <a:solidFill>
                  <a:srgbClr val="333333"/>
                </a:solidFill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有一束阳光</a:t>
            </a:r>
            <a:endParaRPr lang="zh-CN" altLang="en-US" sz="4000" dirty="0">
              <a:solidFill>
                <a:srgbClr val="333333"/>
              </a:solidFill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  <a:p>
            <a:pPr algn="ctr"/>
            <a:r>
              <a:rPr lang="zh-CN" altLang="en-US" sz="4000" dirty="0">
                <a:solidFill>
                  <a:srgbClr val="333333"/>
                </a:solidFill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带我飞过绝望</a:t>
            </a:r>
            <a:endParaRPr lang="zh-CN" altLang="en-US" sz="4000" dirty="0">
              <a:solidFill>
                <a:srgbClr val="333333"/>
              </a:solidFill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  <a:p>
            <a:pPr algn="ctr"/>
            <a:r>
              <a:rPr lang="zh-CN" altLang="en-US" sz="4000" dirty="0">
                <a:solidFill>
                  <a:srgbClr val="333333"/>
                </a:solidFill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陪我长大的愿望</a:t>
            </a:r>
            <a:endParaRPr lang="zh-CN" altLang="en-US" sz="4000" dirty="0">
              <a:solidFill>
                <a:srgbClr val="333333"/>
              </a:solidFill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  <a:p>
            <a:pPr algn="ctr"/>
            <a:r>
              <a:rPr lang="zh-CN" altLang="en-US" sz="4000" dirty="0">
                <a:solidFill>
                  <a:srgbClr val="333333"/>
                </a:solidFill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借给我半边翅膀</a:t>
            </a:r>
            <a:endParaRPr lang="zh-CN" altLang="en-US" sz="4000" dirty="0">
              <a:solidFill>
                <a:srgbClr val="333333"/>
              </a:solidFill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  <a:p>
            <a:pPr algn="ctr"/>
            <a:r>
              <a:rPr lang="zh-CN" altLang="en-US" sz="4000" dirty="0">
                <a:solidFill>
                  <a:srgbClr val="333333"/>
                </a:solidFill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陪着你一起飞到梦想的地方</a:t>
            </a:r>
            <a:endParaRPr lang="zh-CN" altLang="en-US" sz="4000" dirty="0">
              <a:solidFill>
                <a:srgbClr val="333333"/>
              </a:solidFill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  <a:p>
            <a:pPr algn="ctr"/>
            <a:r>
              <a:rPr lang="zh-CN" altLang="en-US" sz="4000" dirty="0">
                <a:solidFill>
                  <a:srgbClr val="333333"/>
                </a:solidFill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风和浪一起去闯</a:t>
            </a:r>
            <a:endParaRPr lang="zh-CN" altLang="en-US" sz="4000" dirty="0">
              <a:solidFill>
                <a:srgbClr val="333333"/>
              </a:solidFill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  <a:p>
            <a:pPr algn="ctr"/>
            <a:r>
              <a:rPr lang="zh-CN" altLang="en-US" sz="4000" dirty="0">
                <a:solidFill>
                  <a:srgbClr val="333333"/>
                </a:solidFill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心里话我陪你讲</a:t>
            </a:r>
            <a:endParaRPr lang="zh-CN" altLang="en-US" sz="4000" dirty="0">
              <a:solidFill>
                <a:srgbClr val="333333"/>
              </a:solidFill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67471" y="884188"/>
            <a:ext cx="7457057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rgbClr val="333333"/>
                </a:solidFill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你是我一生中最珍贵的宝藏</a:t>
            </a:r>
            <a:endParaRPr lang="zh-CN" altLang="en-US" sz="4000" dirty="0">
              <a:solidFill>
                <a:srgbClr val="333333"/>
              </a:solidFill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  <a:p>
            <a:pPr algn="ctr"/>
            <a:r>
              <a:rPr lang="zh-CN" altLang="en-US" sz="4000" dirty="0">
                <a:solidFill>
                  <a:srgbClr val="333333"/>
                </a:solidFill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陪我长大的愿望</a:t>
            </a:r>
            <a:endParaRPr lang="zh-CN" altLang="en-US" sz="4000" dirty="0">
              <a:solidFill>
                <a:srgbClr val="333333"/>
              </a:solidFill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  <a:p>
            <a:pPr algn="ctr"/>
            <a:r>
              <a:rPr lang="zh-CN" altLang="en-US" sz="4000" dirty="0">
                <a:solidFill>
                  <a:srgbClr val="333333"/>
                </a:solidFill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在我心里面埋藏</a:t>
            </a:r>
            <a:endParaRPr lang="zh-CN" altLang="en-US" sz="4000" dirty="0">
              <a:solidFill>
                <a:srgbClr val="333333"/>
              </a:solidFill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  <a:p>
            <a:pPr algn="ctr"/>
            <a:r>
              <a:rPr lang="zh-CN" altLang="en-US" sz="4000" dirty="0">
                <a:solidFill>
                  <a:srgbClr val="333333"/>
                </a:solidFill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你是我面对生活勇敢的力量</a:t>
            </a:r>
            <a:endParaRPr lang="zh-CN" altLang="en-US" sz="4000" dirty="0">
              <a:solidFill>
                <a:srgbClr val="333333"/>
              </a:solidFill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  <a:p>
            <a:pPr algn="ctr"/>
            <a:r>
              <a:rPr lang="zh-CN" altLang="en-US" sz="4000" dirty="0">
                <a:solidFill>
                  <a:srgbClr val="333333"/>
                </a:solidFill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拨开乌云的光芒</a:t>
            </a:r>
            <a:endParaRPr lang="zh-CN" altLang="en-US" sz="4000" dirty="0">
              <a:solidFill>
                <a:srgbClr val="333333"/>
              </a:solidFill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  <a:p>
            <a:pPr algn="ctr"/>
            <a:r>
              <a:rPr lang="zh-CN" altLang="en-US" sz="4000" dirty="0">
                <a:solidFill>
                  <a:srgbClr val="333333"/>
                </a:solidFill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是你教会我坚强</a:t>
            </a:r>
            <a:endParaRPr lang="zh-CN" altLang="en-US" sz="4000" dirty="0">
              <a:solidFill>
                <a:srgbClr val="333333"/>
              </a:solidFill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  <a:p>
            <a:pPr algn="ctr"/>
            <a:r>
              <a:rPr lang="zh-CN" altLang="en-US" sz="4000" dirty="0">
                <a:solidFill>
                  <a:srgbClr val="333333"/>
                </a:solidFill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你看我笑得多甜</a:t>
            </a:r>
            <a:endParaRPr lang="zh-CN" altLang="en-US" sz="4000" dirty="0">
              <a:solidFill>
                <a:srgbClr val="333333"/>
              </a:solidFill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  <a:p>
            <a:pPr algn="ctr"/>
            <a:r>
              <a:rPr lang="zh-CN" altLang="en-US" sz="4000" dirty="0">
                <a:solidFill>
                  <a:srgbClr val="333333"/>
                </a:solidFill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因为你在身旁</a:t>
            </a:r>
            <a:endParaRPr lang="zh-CN" altLang="en-US" sz="4000" dirty="0">
              <a:solidFill>
                <a:srgbClr val="333333"/>
              </a:solidFill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</p:txBody>
      </p:sp>
      <p:sp>
        <p:nvSpPr>
          <p:cNvPr id="4" name="文本框 3">
            <a:hlinkClick r:id="rId1" action="ppaction://hlinksldjump"/>
          </p:cNvPr>
          <p:cNvSpPr txBox="1"/>
          <p:nvPr/>
        </p:nvSpPr>
        <p:spPr>
          <a:xfrm>
            <a:off x="9768109" y="6457890"/>
            <a:ext cx="2386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000" dirty="0">
                <a:latin typeface="方正大魏体简体" panose="02000000000000000000" pitchFamily="2" charset="-122"/>
                <a:ea typeface="方正大魏体简体" panose="02000000000000000000" pitchFamily="2" charset="-122"/>
              </a:rPr>
              <a:t>点此返回第一页</a:t>
            </a:r>
            <a:endParaRPr lang="zh-CN" altLang="en-US" sz="2000" dirty="0">
              <a:latin typeface="方正大魏体简体" panose="02000000000000000000" pitchFamily="2" charset="-122"/>
              <a:ea typeface="方正大魏体简体" panose="02000000000000000000" pitchFamily="2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YTVmYmU1MDU4NDQyZGUyZWY3YmI0ZjdhZWUyZDBhNmY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337</Words>
  <Application>WPS 演示</Application>
  <PresentationFormat>宽屏</PresentationFormat>
  <Paragraphs>57</Paragraphs>
  <Slides>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6</vt:i4>
      </vt:variant>
    </vt:vector>
  </HeadingPairs>
  <TitlesOfParts>
    <vt:vector size="19" baseType="lpstr">
      <vt:lpstr>Arial</vt:lpstr>
      <vt:lpstr>宋体</vt:lpstr>
      <vt:lpstr>Wingdings</vt:lpstr>
      <vt:lpstr>千图笔锋手写体</vt:lpstr>
      <vt:lpstr>Impact</vt:lpstr>
      <vt:lpstr>方正大魏体简体</vt:lpstr>
      <vt:lpstr>微软雅黑</vt:lpstr>
      <vt:lpstr>Arial Unicode MS</vt:lpstr>
      <vt:lpstr>等线 Light</vt:lpstr>
      <vt:lpstr>等线</vt:lpstr>
      <vt:lpstr>Calibri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Wenhao Ma</dc:creator>
  <cp:lastModifiedBy>Administrator</cp:lastModifiedBy>
  <cp:revision>3</cp:revision>
  <dcterms:created xsi:type="dcterms:W3CDTF">2024-08-31T07:05:00Z</dcterms:created>
  <dcterms:modified xsi:type="dcterms:W3CDTF">2024-09-07T04:21:40Z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B4668E3D981343F699227EBE9B86139B_12</vt:lpwstr>
  </property>
  <property fmtid="{D5CDD505-2E9C-101B-9397-08002B2CF9AE}" pid="3" name="KSOProductBuildVer">
    <vt:lpwstr>2052-12.1.0.16910</vt:lpwstr>
  </property>
</Properties>
</file>