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embeddedFontLst>
    <p:embeddedFont>
      <p:font typeface="Impact" panose="020B0806030902050204" pitchFamily="34" charset="0"/>
      <p:regular r:id="rId7"/>
    </p:embeddedFont>
    <p:embeddedFont>
      <p:font typeface="等线" panose="02010600030101010101" pitchFamily="2" charset="-122"/>
      <p:regular r:id="rId8"/>
      <p:bold r:id="rId9"/>
    </p:embeddedFont>
    <p:embeddedFont>
      <p:font typeface="等线 Light" panose="02010600030101010101" pitchFamily="2" charset="-122"/>
      <p:regular r:id="rId10"/>
    </p:embeddedFont>
    <p:embeddedFont>
      <p:font typeface="方正大魏体简体" panose="02000000000000000000" pitchFamily="2" charset="-122"/>
      <p:regular r:id="rId11"/>
    </p:embeddedFont>
    <p:embeddedFont>
      <p:font typeface="千图笔锋手写体" panose="00000500000000000000" pitchFamily="2" charset="-122"/>
      <p:regular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8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550EC5-601E-54B5-D241-508F9017A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12CA3FD-F221-B9A5-58BB-AE6808C8E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A80C86-6C51-04EF-14F6-B169B3493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EB244F-435A-3E56-F338-D5E85439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E171A-6499-9067-6849-0CF46EF0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97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06710C-F97C-909B-14E6-52EE547D3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065843-2052-22E9-0D60-A770F96D7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9A320-A16C-3A36-EFE4-08F16CDF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1450E4-934B-27D5-2660-52E3C6B6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A23AC-9DB5-F677-A619-F570ADD3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4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273E34C-56E3-B585-63EB-DF184CCD8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409AEEB-CABD-4875-ADF8-9D5B63ACD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4AB166-0389-82A7-AD51-964D9C2E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2A3926-C12F-6C57-DD85-47455103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F7B9C8-EF17-F339-097E-AB630F69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BA2BF3-C3F9-0010-97CD-D5397FF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BEFFD3-30EE-B7F7-9253-4201E2AA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D2A220-C385-10B5-458B-55269713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35BEC8-EFD8-51C1-CBAB-B0E5800B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CDB232-ECE0-D348-4256-87D58BC6F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63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3A800-1933-67AB-A579-4102E227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371534-C020-3FF7-14ED-3444CF48B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DBB80-125A-0FE2-77EF-6246B4C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160DA-F24F-D10D-5723-740C9C46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E33FBC-43D9-C8DB-845C-422A7EC5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2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D0ED50-B07F-7CE2-93B9-149A56EF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5DD2E8-98A4-2831-8810-439E97636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4D4EEF2-25B4-AE9C-43F5-63FBA42C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A6D73C-6D0A-B609-156D-6BF8F416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1B5EAF-7CFB-AA63-CD2E-1A271BCC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0B82BC-B6C4-29BE-D34B-A2CA12DD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87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15D16D-2316-FDF8-B0E2-20371C56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74E524-88A7-89AD-7438-4F0A4F94C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88A3B-7C25-8D73-EF78-40E5039B9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1493958-6FC0-763F-FC23-82B57F6DA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78E2649-4482-252F-95D8-000CB723A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AC5E96-F799-2582-AF21-42EC7D4D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C462BD-D231-9AF8-F82B-584E5BDA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088B937-CBF8-68FC-A1BD-2AE1F27C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1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932116-FD9E-B81E-55F8-F898EFE2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AD2232B-0961-87E6-D3B3-89BC0B1D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AF31DE2-26D4-C220-E8E5-C87FF665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C93D7A4-7491-8DBB-7B51-F2FBB57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39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978B71-C601-5028-FF6D-296575CE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27A0C8-63F3-F93B-1498-8323A40B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B0ED85-49F5-74B0-8296-EBE005F8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07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BF6523-69CF-5BF6-16E7-1D77E76B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C95CBC-B524-F921-272B-8CC86127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9C7AD7-BB66-BD8E-8BE4-825C453C0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8ECA27-0254-E93E-2A00-C2E69997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650803-F7DD-3009-A903-614441408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DEEBF4-7294-42C0-223C-74301FC1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11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B55DF-ECE7-E3CE-3DAD-55275DBE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970CFB4-5B77-7CF4-CE61-A76E83095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A03332-968C-7C06-A1D6-76BFF017F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51A0D8-80CE-9D6C-CEFA-0F7F53F7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3C5FA4-A513-3D54-EF22-A7152BE3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73A281-641D-F8DD-BF8A-504EBA46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2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A4181FC-8E7E-70E0-4B3A-E0AC3BAA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DD5F7B-62C9-5592-C3A4-C37E6DD07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2251D-3F4B-C3D2-23C4-2F660EE21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E6C892-EE5C-4CF8-86E0-660F045D15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4C9646-130E-F23E-C1BA-DD18A33D3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73D7D-E542-8C51-73DF-6B4F09DE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1F2CEA-5D61-490F-B62E-4EB131DEF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50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A5D69CE-0E64-0851-4074-A720B639AAC1}"/>
              </a:ext>
            </a:extLst>
          </p:cNvPr>
          <p:cNvSpPr txBox="1"/>
          <p:nvPr/>
        </p:nvSpPr>
        <p:spPr>
          <a:xfrm>
            <a:off x="657617" y="501041"/>
            <a:ext cx="78162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atin typeface="千图笔锋手写体" panose="00000500000000000000" pitchFamily="2" charset="-122"/>
                <a:ea typeface="千图笔锋手写体" panose="00000500000000000000" pitchFamily="2" charset="-122"/>
                <a:cs typeface="千图笔锋手写体" panose="00000500000000000000" pitchFamily="2" charset="-122"/>
              </a:rPr>
              <a:t>青春济外</a:t>
            </a:r>
            <a:endParaRPr lang="en-US" altLang="zh-CN" sz="6000" b="1" dirty="0">
              <a:latin typeface="千图笔锋手写体" panose="00000500000000000000" pitchFamily="2" charset="-122"/>
              <a:ea typeface="千图笔锋手写体" panose="00000500000000000000" pitchFamily="2" charset="-122"/>
              <a:cs typeface="千图笔锋手写体" panose="00000500000000000000" pitchFamily="2" charset="-122"/>
            </a:endParaRPr>
          </a:p>
          <a:p>
            <a:endParaRPr lang="en-US" altLang="zh-CN" sz="2400" b="1" kern="100" dirty="0">
              <a:effectLst/>
              <a:latin typeface="方正大魏体简体" panose="02000000000000000000" pitchFamily="2" charset="-122"/>
              <a:ea typeface="方正大魏体简体" panose="02000000000000000000" pitchFamily="2" charset="-122"/>
              <a:cs typeface="Times New Roman" panose="02020603050405020304" pitchFamily="18" charset="0"/>
            </a:endParaRPr>
          </a:p>
          <a:p>
            <a:r>
              <a:rPr lang="zh-CN" altLang="zh-CN" sz="2400" b="1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Times New Roman" panose="02020603050405020304" pitchFamily="18" charset="0"/>
              </a:rPr>
              <a:t>作词、作曲：丁怡</a:t>
            </a:r>
            <a:endParaRPr lang="zh-CN" altLang="zh-CN" sz="2400" kern="100" dirty="0">
              <a:effectLst/>
              <a:latin typeface="方正大魏体简体" panose="02000000000000000000" pitchFamily="2" charset="-122"/>
              <a:ea typeface="方正大魏体简体" panose="02000000000000000000" pitchFamily="2" charset="-122"/>
              <a:cs typeface="Times New Roman" panose="02020603050405020304" pitchFamily="18" charset="0"/>
            </a:endParaRPr>
          </a:p>
          <a:p>
            <a:r>
              <a:rPr lang="zh-CN" altLang="zh-CN" sz="2400" b="1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Times New Roman" panose="02020603050405020304" pitchFamily="18" charset="0"/>
              </a:rPr>
              <a:t>记谱：肖萌音</a:t>
            </a:r>
            <a:endParaRPr lang="zh-CN" altLang="zh-CN" sz="2400" kern="100" dirty="0">
              <a:effectLst/>
              <a:latin typeface="方正大魏体简体" panose="02000000000000000000" pitchFamily="2" charset="-122"/>
              <a:ea typeface="方正大魏体简体" panose="02000000000000000000" pitchFamily="2" charset="-122"/>
              <a:cs typeface="Times New Roman" panose="02020603050405020304" pitchFamily="18" charset="0"/>
            </a:endParaRPr>
          </a:p>
          <a:p>
            <a:r>
              <a:rPr lang="zh-CN" altLang="zh-CN" sz="2400" b="1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Times New Roman" panose="02020603050405020304" pitchFamily="18" charset="0"/>
              </a:rPr>
              <a:t>演唱：牧彩怡，梅艺佳，徐张驰，郑俊哲</a:t>
            </a:r>
            <a:endParaRPr lang="zh-CN" altLang="zh-CN" sz="2400" kern="100" dirty="0">
              <a:effectLst/>
              <a:latin typeface="方正大魏体简体" panose="02000000000000000000" pitchFamily="2" charset="-122"/>
              <a:ea typeface="方正大魏体简体" panose="02000000000000000000" pitchFamily="2" charset="-122"/>
              <a:cs typeface="Times New Roman" panose="02020603050405020304" pitchFamily="18" charset="0"/>
            </a:endParaRPr>
          </a:p>
          <a:p>
            <a:r>
              <a:rPr lang="zh-CN" altLang="zh-CN" sz="2400" b="1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Times New Roman" panose="02020603050405020304" pitchFamily="18" charset="0"/>
              </a:rPr>
              <a:t>作曲、编曲：牧彩怡</a:t>
            </a:r>
            <a:endParaRPr lang="zh-CN" altLang="zh-CN" sz="2400" kern="100" dirty="0">
              <a:effectLst/>
              <a:latin typeface="方正大魏体简体" panose="02000000000000000000" pitchFamily="2" charset="-122"/>
              <a:ea typeface="方正大魏体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1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C12FB0D-1E71-7A1E-E078-127F9616ACFB}"/>
              </a:ext>
            </a:extLst>
          </p:cNvPr>
          <p:cNvSpPr txBox="1"/>
          <p:nvPr/>
        </p:nvSpPr>
        <p:spPr>
          <a:xfrm>
            <a:off x="1383030" y="920621"/>
            <a:ext cx="94259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天边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一片蔚蓝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白云朵朵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飞机画过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远处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华山坐落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一年四季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不同颜色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校园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新楼座座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场所角落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包含心思许多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身边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青春如火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每个身影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欢声笑语如歌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风景如画的济外校区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每天都带给你新惊喜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身心发展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学业助力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从这起飞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翱翔天际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1C42E2-0356-83E7-99CC-FF73F59B3C34}"/>
              </a:ext>
            </a:extLst>
          </p:cNvPr>
          <p:cNvSpPr txBox="1"/>
          <p:nvPr/>
        </p:nvSpPr>
        <p:spPr>
          <a:xfrm>
            <a:off x="4099560" y="6396335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Impact" panose="020B0806030902050204" pitchFamily="34" charset="0"/>
              </a:rPr>
              <a:t>BY IT DEPT 2023</a:t>
            </a:r>
            <a:endParaRPr lang="zh-CN" altLang="en-US" sz="2400" b="1" dirty="0">
              <a:latin typeface="Impact" panose="020B080603090205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7C8F09-4487-B3C3-E4B1-182CBDB1E850}"/>
              </a:ext>
            </a:extLst>
          </p:cNvPr>
          <p:cNvSpPr txBox="1"/>
          <p:nvPr/>
        </p:nvSpPr>
        <p:spPr>
          <a:xfrm>
            <a:off x="64347" y="6396335"/>
            <a:ext cx="207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2/5</a:t>
            </a:r>
            <a:endParaRPr lang="zh-CN" altLang="en-US" sz="2400" b="1" dirty="0"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299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C12FB0D-1E71-7A1E-E078-127F9616ACFB}"/>
              </a:ext>
            </a:extLst>
          </p:cNvPr>
          <p:cNvSpPr txBox="1"/>
          <p:nvPr/>
        </p:nvSpPr>
        <p:spPr>
          <a:xfrm>
            <a:off x="973350" y="1536174"/>
            <a:ext cx="102452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看朝气蓬勃的我和你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足迹遍布了世界各地</a:t>
            </a: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不论你在何时在何地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心装着它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不曾远离</a:t>
            </a: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清晨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踏一路阳光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脚步匆忙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书声琅琅</a:t>
            </a: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午后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听歌声悠扬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动人旋律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激荡心房</a:t>
            </a: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黄昏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看青春飞扬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奇思妙想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分享交流独创</a:t>
            </a: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傍晚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伴共读同窗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知识海洋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任我遨游徜徉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1C42E2-0356-83E7-99CC-FF73F59B3C34}"/>
              </a:ext>
            </a:extLst>
          </p:cNvPr>
          <p:cNvSpPr txBox="1"/>
          <p:nvPr/>
        </p:nvSpPr>
        <p:spPr>
          <a:xfrm>
            <a:off x="4099560" y="6396335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Impact" panose="020B0806030902050204" pitchFamily="34" charset="0"/>
              </a:rPr>
              <a:t>BY IT DEPT 2023</a:t>
            </a:r>
            <a:endParaRPr lang="zh-CN" altLang="en-US" sz="2400" b="1" dirty="0">
              <a:latin typeface="Impact" panose="020B080603090205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E43F3A-E6EF-88AC-0F55-810855405DE1}"/>
              </a:ext>
            </a:extLst>
          </p:cNvPr>
          <p:cNvSpPr txBox="1"/>
          <p:nvPr/>
        </p:nvSpPr>
        <p:spPr>
          <a:xfrm>
            <a:off x="64347" y="6396335"/>
            <a:ext cx="207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3/5</a:t>
            </a:r>
            <a:endParaRPr lang="zh-CN" altLang="en-US" sz="2400" b="1" dirty="0"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261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C12FB0D-1E71-7A1E-E078-127F9616ACFB}"/>
              </a:ext>
            </a:extLst>
          </p:cNvPr>
          <p:cNvSpPr txBox="1"/>
          <p:nvPr/>
        </p:nvSpPr>
        <p:spPr>
          <a:xfrm>
            <a:off x="1383030" y="920621"/>
            <a:ext cx="94259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风景如画的济外校区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每天都带给你新惊喜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身心发展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学业助力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从这起飞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翱翔天际</a:t>
            </a:r>
            <a:endParaRPr lang="en-US" altLang="zh-CN" sz="4000" kern="100" dirty="0">
              <a:effectLst/>
              <a:latin typeface="方正大魏体简体" panose="02000000000000000000" pitchFamily="2" charset="-122"/>
              <a:ea typeface="方正大魏体简体" panose="02000000000000000000" pitchFamily="2" charset="-122"/>
              <a:cs typeface="千图马克手写体" panose="00000500000000000000" pitchFamily="2" charset="-122"/>
            </a:endParaRP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看朝气蓬勃的我和你</a:t>
            </a:r>
            <a:endParaRPr lang="en-US" altLang="zh-CN" sz="4000" kern="100" dirty="0">
              <a:latin typeface="方正大魏体简体" panose="02000000000000000000" pitchFamily="2" charset="-122"/>
              <a:ea typeface="方正大魏体简体" panose="02000000000000000000" pitchFamily="2" charset="-122"/>
              <a:cs typeface="千图马克手写体" panose="00000500000000000000" pitchFamily="2" charset="-122"/>
            </a:endParaRP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足迹遍布了世界各地</a:t>
            </a: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不论你在何时在何地</a:t>
            </a:r>
            <a:endParaRPr lang="en-US" altLang="zh-CN" sz="4000" kern="100" dirty="0">
              <a:latin typeface="方正大魏体简体" panose="02000000000000000000" pitchFamily="2" charset="-122"/>
              <a:ea typeface="方正大魏体简体" panose="02000000000000000000" pitchFamily="2" charset="-122"/>
              <a:cs typeface="千图马克手写体" panose="00000500000000000000" pitchFamily="2" charset="-122"/>
            </a:endParaRP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心装着它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不曾远离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1C42E2-0356-83E7-99CC-FF73F59B3C34}"/>
              </a:ext>
            </a:extLst>
          </p:cNvPr>
          <p:cNvSpPr txBox="1"/>
          <p:nvPr/>
        </p:nvSpPr>
        <p:spPr>
          <a:xfrm>
            <a:off x="4099560" y="6396335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Impact" panose="020B0806030902050204" pitchFamily="34" charset="0"/>
              </a:rPr>
              <a:t>BY IT DEPT 2023</a:t>
            </a:r>
            <a:endParaRPr lang="zh-CN" altLang="en-US" sz="2400" b="1" dirty="0">
              <a:latin typeface="Impact" panose="020B080603090205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013463-305B-99F4-4D3D-59683DFBD60B}"/>
              </a:ext>
            </a:extLst>
          </p:cNvPr>
          <p:cNvSpPr txBox="1"/>
          <p:nvPr/>
        </p:nvSpPr>
        <p:spPr>
          <a:xfrm>
            <a:off x="64347" y="6396335"/>
            <a:ext cx="207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4/5</a:t>
            </a:r>
            <a:endParaRPr lang="zh-CN" altLang="en-US" sz="2400" b="1" dirty="0"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19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C12FB0D-1E71-7A1E-E078-127F9616ACFB}"/>
              </a:ext>
            </a:extLst>
          </p:cNvPr>
          <p:cNvSpPr txBox="1"/>
          <p:nvPr/>
        </p:nvSpPr>
        <p:spPr>
          <a:xfrm>
            <a:off x="1383030" y="920621"/>
            <a:ext cx="94259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风景如画的济外校区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每天都带给你新惊喜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身心发展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学业助力</a:t>
            </a:r>
          </a:p>
          <a:p>
            <a:pPr algn="ctr"/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从这起飞</a:t>
            </a:r>
            <a:r>
              <a:rPr lang="en-US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 </a:t>
            </a:r>
            <a:r>
              <a:rPr lang="zh-CN" altLang="zh-CN" sz="4000" kern="100" dirty="0"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翱翔天际</a:t>
            </a:r>
            <a:endParaRPr lang="en-US" altLang="zh-CN" sz="4000" kern="100" dirty="0">
              <a:effectLst/>
              <a:latin typeface="方正大魏体简体" panose="02000000000000000000" pitchFamily="2" charset="-122"/>
              <a:ea typeface="方正大魏体简体" panose="02000000000000000000" pitchFamily="2" charset="-122"/>
              <a:cs typeface="千图马克手写体" panose="00000500000000000000" pitchFamily="2" charset="-122"/>
            </a:endParaRP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看朝气蓬勃的我和你</a:t>
            </a:r>
            <a:endParaRPr lang="en-US" altLang="zh-CN" sz="4000" kern="100" dirty="0">
              <a:latin typeface="方正大魏体简体" panose="02000000000000000000" pitchFamily="2" charset="-122"/>
              <a:ea typeface="方正大魏体简体" panose="02000000000000000000" pitchFamily="2" charset="-122"/>
              <a:cs typeface="千图马克手写体" panose="00000500000000000000" pitchFamily="2" charset="-122"/>
            </a:endParaRP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足迹遍布了世界各地</a:t>
            </a: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不论你在何时在何地</a:t>
            </a:r>
            <a:endParaRPr lang="en-US" altLang="zh-CN" sz="4000" kern="100" dirty="0">
              <a:latin typeface="方正大魏体简体" panose="02000000000000000000" pitchFamily="2" charset="-122"/>
              <a:ea typeface="方正大魏体简体" panose="02000000000000000000" pitchFamily="2" charset="-122"/>
              <a:cs typeface="千图马克手写体" panose="00000500000000000000" pitchFamily="2" charset="-122"/>
            </a:endParaRPr>
          </a:p>
          <a:p>
            <a:pPr algn="ctr"/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心装着它</a:t>
            </a:r>
            <a:r>
              <a:rPr lang="en-US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 </a:t>
            </a:r>
            <a:r>
              <a:rPr lang="zh-CN" altLang="zh-CN" sz="4000" kern="100" dirty="0">
                <a:latin typeface="方正大魏体简体" panose="02000000000000000000" pitchFamily="2" charset="-122"/>
                <a:ea typeface="方正大魏体简体" panose="02000000000000000000" pitchFamily="2" charset="-122"/>
                <a:cs typeface="千图马克手写体" panose="00000500000000000000" pitchFamily="2" charset="-122"/>
              </a:rPr>
              <a:t>不曾远离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1C42E2-0356-83E7-99CC-FF73F59B3C34}"/>
              </a:ext>
            </a:extLst>
          </p:cNvPr>
          <p:cNvSpPr txBox="1"/>
          <p:nvPr/>
        </p:nvSpPr>
        <p:spPr>
          <a:xfrm>
            <a:off x="4099560" y="6396335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Impact" panose="020B0806030902050204" pitchFamily="34" charset="0"/>
              </a:rPr>
              <a:t>BY IT DEPT 2023</a:t>
            </a:r>
            <a:endParaRPr lang="zh-CN" altLang="en-US" sz="2400" b="1" dirty="0">
              <a:latin typeface="Impact" panose="020B0806030902050204" pitchFamily="34" charset="0"/>
            </a:endParaRPr>
          </a:p>
        </p:txBody>
      </p:sp>
      <p:sp>
        <p:nvSpPr>
          <p:cNvPr id="2" name="文本框 1">
            <a:hlinkClick r:id="rId2" action="ppaction://hlinksldjump"/>
            <a:extLst>
              <a:ext uri="{FF2B5EF4-FFF2-40B4-BE49-F238E27FC236}">
                <a16:creationId xmlns:a16="http://schemas.microsoft.com/office/drawing/2014/main" id="{2800C6C0-F098-497E-2D5C-FDAE34006129}"/>
              </a:ext>
            </a:extLst>
          </p:cNvPr>
          <p:cNvSpPr txBox="1"/>
          <p:nvPr/>
        </p:nvSpPr>
        <p:spPr>
          <a:xfrm>
            <a:off x="5875866" y="6396334"/>
            <a:ext cx="631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>
                <a:latin typeface="千图笔锋手写体" panose="00000500000000000000" pitchFamily="2" charset="-122"/>
                <a:ea typeface="千图笔锋手写体" panose="00000500000000000000" pitchFamily="2" charset="-122"/>
                <a:cs typeface="千图笔锋手写体" panose="00000500000000000000" pitchFamily="2" charset="-122"/>
              </a:rPr>
              <a:t>单击返回第一页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6DAE4A-6FDE-3FDA-5361-447C4B8A68F0}"/>
              </a:ext>
            </a:extLst>
          </p:cNvPr>
          <p:cNvSpPr txBox="1"/>
          <p:nvPr/>
        </p:nvSpPr>
        <p:spPr>
          <a:xfrm>
            <a:off x="64347" y="6396335"/>
            <a:ext cx="207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5/5</a:t>
            </a:r>
            <a:endParaRPr lang="zh-CN" altLang="en-US" sz="2400" b="1" dirty="0"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0531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266</Words>
  <Application>Microsoft Office PowerPoint</Application>
  <PresentationFormat>宽屏</PresentationFormat>
  <Paragraphs>45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千图笔锋手写体</vt:lpstr>
      <vt:lpstr>Impact</vt:lpstr>
      <vt:lpstr>方正大魏体简体</vt:lpstr>
      <vt:lpstr>等线 Light</vt:lpstr>
      <vt:lpstr>Arial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Wenhao Ma</dc:creator>
  <cp:lastModifiedBy>Wenhao Ma</cp:lastModifiedBy>
  <cp:revision>3</cp:revision>
  <dcterms:created xsi:type="dcterms:W3CDTF">2024-10-07T02:00:34Z</dcterms:created>
  <dcterms:modified xsi:type="dcterms:W3CDTF">2024-11-21T02:08:59Z</dcterms:modified>
</cp:coreProperties>
</file>