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</p:sldIdLst>
  <p:sldSz cx="12192000" cy="6858000"/>
  <p:notesSz cx="6858000" cy="9144000"/>
  <p:embeddedFontLst>
    <p:embeddedFont>
      <p:font typeface="等线" panose="02010600030101010101" pitchFamily="2" charset="-122"/>
      <p:regular r:id="rId6"/>
      <p:bold r:id="rId7"/>
    </p:embeddedFont>
    <p:embeddedFont>
      <p:font typeface="等线 Light" panose="02010600030101010101" pitchFamily="2" charset="-122"/>
      <p:regular r:id="rId8"/>
    </p:embeddedFont>
    <p:embeddedFont>
      <p:font typeface="华文新魏" panose="02010800040101010101" pitchFamily="2" charset="-122"/>
      <p:regular r:id="rId9"/>
    </p:embeddedFont>
    <p:embeddedFont>
      <p:font typeface="Impact" panose="020B0806030902050204" pitchFamily="34" charset="0"/>
      <p:regular r:id="rId1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74"/>
  </p:normalViewPr>
  <p:slideViewPr>
    <p:cSldViewPr snapToGrid="0">
      <p:cViewPr varScale="1">
        <p:scale>
          <a:sx n="124" d="100"/>
          <a:sy n="124" d="100"/>
        </p:scale>
        <p:origin x="9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BC4C5-0C76-7D35-E425-EF8B8837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49E665-6B16-0E2C-2AE1-66A98E53F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848A59-D5F3-1CA7-31C7-7A2A278F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54694F-E601-80A8-0CCD-BDB26761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7696F-CF61-619F-8D88-BE2D56E1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8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49090-7CD4-0C89-2D64-0B2C625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C33561-2841-6C3D-81FF-50D482A4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039A5F-A12C-537B-DECA-EEC6DDF2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01E9AA-E9FA-6F7A-5279-D42FF661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01B356-80AE-53BF-3B0E-E3BD8D82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29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415BAD-D8A4-6938-B18F-30C5CBFA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3E32D0-CD2C-7513-381D-19FD07CC3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A9CE79-77FF-6FA3-C8FB-E063ED68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EF7FBF-AA7A-0CA8-BAF8-A7B93E67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AF8B31-5E47-CAE0-873D-924EB833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10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BF1F5-537A-54EC-8C93-CA032C69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33061-0862-9859-9399-B507A1CFE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F299A-E416-4A47-09CA-271E9343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43F63-8861-604E-3B1E-D6DD9AE1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5DE93E-C002-CB3D-05D3-AB4A79B4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267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5EFDB-0C38-826B-3DE7-890630BC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5E75B-A03E-D758-0DB4-F9A19F64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F0A084-328F-6AA9-27A9-B0BD0AF9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BBBF2A-21F8-E2A1-5658-F1740614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D467D-DC3D-5BEC-74C4-8C7CFCC8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7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6B1D3-F546-A590-0E50-8A18C6BF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80EDB-36B5-DA4F-7263-BE6DF0392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6216E8-FA88-594D-31D2-5F387177A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996968-4950-79AD-6C06-D186CCC9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2E8DAE-C289-1FB9-9DA8-AF704180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7209CB-ACF6-84EF-0FD8-C00621CE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8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EA8B53-BA6A-32C3-12A9-3F6DC2E2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023BD8-0C8A-31A0-AC96-A28E5A35E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E6371-C3A5-177D-4469-87353D068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691F62-AE30-3F2E-A051-656F5D1CE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A26C08-21B9-75C2-8F1F-79B2AB8F7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B5C9A1-EC7C-9B70-11D7-7EE4690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61863D-97CD-CF00-382D-534F222C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CBE143-7873-D9E5-357A-C119C411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8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99856-5275-60AC-5D4D-1D3783B2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3C8CD3-D3B0-D6E2-F07E-0B4210A4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578F66-D9E9-72E8-1D26-2663709A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698022-AB2A-3601-374D-C0DA43F4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230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7A18B4-199B-E234-3955-6F07BD99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1F24A8-3E39-8614-287F-CA7A323C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30913A-4BD8-5107-82DC-44BB2B4E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19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552B4-47BF-F350-7645-60ADF471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0DB00C-69BE-9B1A-4A50-1D7DA6D6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9B4042-24E0-0162-5A88-50B712CB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01221-8247-5151-1DED-16C7B2CC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EF9EEE-94C2-77C1-0199-6E90FC41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CF7162-4EBC-C0F4-0352-CB7B67B2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9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3FDA4-BF39-7D11-96B9-D2603EF5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C69058-7D27-7EFC-1F58-B4E4064E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4845C4-68D0-2E37-C617-9B26AE8C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C6E5B-863D-25F8-42B4-04434A3B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4EDA62-385E-BB77-F6C9-BE1B1035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6FCF01-DF7E-9467-6C1F-7A452359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4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4BCA56-6FDD-A5B5-F2B1-1867E186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0CC5D-111F-68F5-7920-1C699F31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538550-04EE-3F7B-36A4-CBCEAD9C1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925F-A9F3-4999-8611-147FFD5D9E00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A2156F-3218-CEB9-CD63-F23EA0EB9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B3EA5-9FBC-44FE-60CF-43781D24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6DE2-11C2-41C2-809C-F66F2D044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0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E1DB4C1-20AC-D25D-688B-C9272135C345}"/>
              </a:ext>
            </a:extLst>
          </p:cNvPr>
          <p:cNvGrpSpPr/>
          <p:nvPr/>
        </p:nvGrpSpPr>
        <p:grpSpPr>
          <a:xfrm>
            <a:off x="992349" y="1699478"/>
            <a:ext cx="4705134" cy="2845808"/>
            <a:chOff x="1593757" y="1574304"/>
            <a:chExt cx="4705134" cy="284580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3FCA70A-768F-1BA6-CE82-3A9E73C64BA7}"/>
                </a:ext>
              </a:extLst>
            </p:cNvPr>
            <p:cNvSpPr/>
            <p:nvPr/>
          </p:nvSpPr>
          <p:spPr>
            <a:xfrm>
              <a:off x="1593757" y="1574304"/>
              <a:ext cx="4705134" cy="144655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8800" b="1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Impact" panose="020B0806030902050204" pitchFamily="34" charset="0"/>
                  <a:ea typeface="华文新魏" panose="02010800040101010101" pitchFamily="2" charset="-122"/>
                </a:rPr>
                <a:t>未来可期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6C77D82-4A12-66A8-C1B1-BE7CEEE61EE4}"/>
                </a:ext>
              </a:extLst>
            </p:cNvPr>
            <p:cNvSpPr/>
            <p:nvPr/>
          </p:nvSpPr>
          <p:spPr>
            <a:xfrm>
              <a:off x="3289726" y="3650671"/>
              <a:ext cx="131318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Impact" panose="020B0806030902050204" pitchFamily="34" charset="0"/>
                  <a:ea typeface="华文新魏" panose="02010800040101010101" pitchFamily="2" charset="-122"/>
                </a:rPr>
                <a:t>沙麟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AF47D86-4223-0FFB-FBDF-A154779E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/>
        </p:blipFill>
        <p:spPr>
          <a:xfrm>
            <a:off x="6325051" y="805768"/>
            <a:ext cx="5355842" cy="463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61FB18-96AD-D455-B550-892DBAB2CEF2}"/>
              </a:ext>
            </a:extLst>
          </p:cNvPr>
          <p:cNvSpPr txBox="1"/>
          <p:nvPr/>
        </p:nvSpPr>
        <p:spPr>
          <a:xfrm>
            <a:off x="3556000" y="6208246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latin typeface="Impact" panose="020B0806030902050204" pitchFamily="34" charset="0"/>
              </a:rPr>
              <a:t>BY IT DEPT 2023</a:t>
            </a:r>
            <a:endParaRPr lang="zh-CN" altLang="en-US" sz="3600" i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3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BA299126-AE04-584C-ADA8-3245E761D8A8}"/>
              </a:ext>
            </a:extLst>
          </p:cNvPr>
          <p:cNvSpPr/>
          <p:nvPr/>
        </p:nvSpPr>
        <p:spPr>
          <a:xfrm>
            <a:off x="588169" y="492918"/>
            <a:ext cx="5055394" cy="5872163"/>
          </a:xfrm>
          <a:prstGeom prst="round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E32C57-2822-59F6-5FFF-EE26F1821C05}"/>
              </a:ext>
            </a:extLst>
          </p:cNvPr>
          <p:cNvSpPr txBox="1"/>
          <p:nvPr/>
        </p:nvSpPr>
        <p:spPr>
          <a:xfrm>
            <a:off x="8981679" y="6396335"/>
            <a:ext cx="2473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500" i="1" dirty="0">
                <a:latin typeface="Impact" panose="020B0806030902050204" pitchFamily="34" charset="0"/>
              </a:rPr>
              <a:t>BY IT DEPT 2023</a:t>
            </a:r>
            <a:endParaRPr lang="zh-CN" altLang="en-US" sz="2500" i="1" dirty="0">
              <a:latin typeface="Impact" panose="020B0806030902050204" pitchFamily="34" charset="0"/>
            </a:endParaRPr>
          </a:p>
        </p:txBody>
      </p:sp>
      <p:sp>
        <p:nvSpPr>
          <p:cNvPr id="20" name="矩形: 圆角 3">
            <a:extLst>
              <a:ext uri="{FF2B5EF4-FFF2-40B4-BE49-F238E27FC236}">
                <a16:creationId xmlns:a16="http://schemas.microsoft.com/office/drawing/2014/main" id="{7E8ECD98-01A9-D14A-A7F6-8FF422B3DF62}"/>
              </a:ext>
            </a:extLst>
          </p:cNvPr>
          <p:cNvSpPr/>
          <p:nvPr/>
        </p:nvSpPr>
        <p:spPr>
          <a:xfrm>
            <a:off x="6453982" y="447218"/>
            <a:ext cx="5055394" cy="5872163"/>
          </a:xfrm>
          <a:prstGeom prst="round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EFAD40-1B67-B14B-BD03-A0386BDDDE22}"/>
              </a:ext>
            </a:extLst>
          </p:cNvPr>
          <p:cNvSpPr txBox="1"/>
          <p:nvPr/>
        </p:nvSpPr>
        <p:spPr>
          <a:xfrm>
            <a:off x="11455004" y="6396335"/>
            <a:ext cx="609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500" i="1" dirty="0">
                <a:latin typeface="Impact" panose="020B0806030902050204" pitchFamily="34" charset="0"/>
              </a:rPr>
              <a:t>1/3</a:t>
            </a:r>
            <a:endParaRPr lang="zh-CN" altLang="en-US" sz="2500" i="1" dirty="0">
              <a:latin typeface="Impact" panose="020B080603090205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ACC0D8-74D0-6645-B53A-B8633A72DD09}"/>
              </a:ext>
            </a:extLst>
          </p:cNvPr>
          <p:cNvSpPr txBox="1"/>
          <p:nvPr/>
        </p:nvSpPr>
        <p:spPr>
          <a:xfrm>
            <a:off x="200502" y="678616"/>
            <a:ext cx="5817870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跨过星河遇见更好的自己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人间值得未来多彩绚丽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锦鲤般的运气 温暖你四季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没有什么过不去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亲爱的你 请别放弃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长路漫漫 辛苦磨砺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都将成为 深刻的印记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不忘初心足够努力</a:t>
            </a:r>
            <a:br>
              <a:rPr lang="zh-CN" altLang="en-US" sz="2400" dirty="0"/>
            </a:br>
            <a:endParaRPr lang="en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DDB7E4-E8EF-374C-A9C0-014B3EDD2F88}"/>
              </a:ext>
            </a:extLst>
          </p:cNvPr>
          <p:cNvSpPr txBox="1"/>
          <p:nvPr/>
        </p:nvSpPr>
        <p:spPr>
          <a:xfrm>
            <a:off x="6072744" y="460057"/>
            <a:ext cx="5817870" cy="602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  <a:t>幸运总会 不期而遇</a:t>
            </a:r>
            <a:b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  <a:t>不管前路风雨或是荆棘</a:t>
            </a:r>
            <a:b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  <a:t>阳光一定会驱散了乌云</a:t>
            </a:r>
            <a:b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zh-CN" altLang="en-US" sz="2300" dirty="0">
                <a:solidFill>
                  <a:srgbClr val="1F1F1F"/>
                </a:solidFill>
                <a:latin typeface="arial" panose="020B0604020202020204" pitchFamily="34" charset="0"/>
              </a:rPr>
              <a:t>把爱都给你</a:t>
            </a:r>
            <a:endParaRPr lang="en-US" altLang="zh-CN" sz="23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奔赴山海迎接更好的自己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千山万重祝你万事胜意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一路繁花相送你前程似锦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跨过星河遇见更好的自己</a:t>
            </a:r>
            <a:br>
              <a:rPr lang="zh-CN" altLang="en-US" sz="2400" dirty="0"/>
            </a:br>
            <a:endParaRPr lang="en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21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BA299126-AE04-584C-ADA8-3245E761D8A8}"/>
              </a:ext>
            </a:extLst>
          </p:cNvPr>
          <p:cNvSpPr/>
          <p:nvPr/>
        </p:nvSpPr>
        <p:spPr>
          <a:xfrm>
            <a:off x="588169" y="492918"/>
            <a:ext cx="5055394" cy="5872163"/>
          </a:xfrm>
          <a:prstGeom prst="round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E32C57-2822-59F6-5FFF-EE26F1821C05}"/>
              </a:ext>
            </a:extLst>
          </p:cNvPr>
          <p:cNvSpPr txBox="1"/>
          <p:nvPr/>
        </p:nvSpPr>
        <p:spPr>
          <a:xfrm>
            <a:off x="8981679" y="6396335"/>
            <a:ext cx="2473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BY IT DEPT 2023</a:t>
            </a:r>
            <a:endParaRPr kumimoji="0" lang="zh-CN" altLang="en-US" sz="2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: 圆角 3">
            <a:extLst>
              <a:ext uri="{FF2B5EF4-FFF2-40B4-BE49-F238E27FC236}">
                <a16:creationId xmlns:a16="http://schemas.microsoft.com/office/drawing/2014/main" id="{7E8ECD98-01A9-D14A-A7F6-8FF422B3DF62}"/>
              </a:ext>
            </a:extLst>
          </p:cNvPr>
          <p:cNvSpPr/>
          <p:nvPr/>
        </p:nvSpPr>
        <p:spPr>
          <a:xfrm>
            <a:off x="6453982" y="447218"/>
            <a:ext cx="5055394" cy="5872163"/>
          </a:xfrm>
          <a:prstGeom prst="round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462169-85ED-D740-AB67-2E2E20CD238E}"/>
              </a:ext>
            </a:extLst>
          </p:cNvPr>
          <p:cNvSpPr txBox="1"/>
          <p:nvPr/>
        </p:nvSpPr>
        <p:spPr>
          <a:xfrm>
            <a:off x="11360548" y="6396335"/>
            <a:ext cx="7424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500" i="1" dirty="0">
                <a:latin typeface="Impact" panose="020B0806030902050204" pitchFamily="34" charset="0"/>
              </a:rPr>
              <a:t>2/3</a:t>
            </a:r>
            <a:endParaRPr lang="zh-CN" altLang="en-US" sz="2500" i="1" dirty="0">
              <a:latin typeface="Impact" panose="020B080603090205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034B8B-1119-2C43-AA79-EDA231B8A124}"/>
              </a:ext>
            </a:extLst>
          </p:cNvPr>
          <p:cNvSpPr txBox="1"/>
          <p:nvPr/>
        </p:nvSpPr>
        <p:spPr>
          <a:xfrm>
            <a:off x="200502" y="678616"/>
            <a:ext cx="5817870" cy="667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人间值得未来多彩绚丽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锦鲤般的运气 温暖你四季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不忘初心足够努力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幸运总会 不期而遇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不管前路风雨或是荆棘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阳光一定会驱散了乌云</a:t>
            </a:r>
            <a:endParaRPr lang="en-US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把爱都给你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奔赴山海迎接更好的自己</a:t>
            </a:r>
            <a:br>
              <a:rPr lang="zh-CN" altLang="en-US" sz="2400" dirty="0"/>
            </a:br>
            <a:br>
              <a:rPr lang="zh-CN" altLang="en-US" sz="2400" dirty="0"/>
            </a:br>
            <a:endParaRPr lang="en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442AE7-724A-8645-A726-2633F73A9ECA}"/>
              </a:ext>
            </a:extLst>
          </p:cNvPr>
          <p:cNvSpPr txBox="1"/>
          <p:nvPr/>
        </p:nvSpPr>
        <p:spPr>
          <a:xfrm>
            <a:off x="6072744" y="601383"/>
            <a:ext cx="5817870" cy="612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千山万重祝你万事胜意</a:t>
            </a:r>
            <a:endParaRPr lang="en-US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一路繁花相送你前程似锦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跨过星河遇见更好的自己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人间值得未来多彩绚丽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锦鲤般的运气 温暖你四季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奔赴山海迎接更好的自己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千山万重祝你万事胜意</a:t>
            </a:r>
            <a:br>
              <a:rPr lang="zh-CN" altLang="en-US" sz="2400" dirty="0"/>
            </a:br>
            <a:r>
              <a:rPr lang="zh-CN" alt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一路繁花相送你前程似锦</a:t>
            </a:r>
            <a:br>
              <a:rPr lang="zh-CN" altLang="en-US" sz="2400" dirty="0"/>
            </a:br>
            <a:endParaRPr lang="en" altLang="zh-CN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7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BA299126-AE04-584C-ADA8-3245E761D8A8}"/>
              </a:ext>
            </a:extLst>
          </p:cNvPr>
          <p:cNvSpPr/>
          <p:nvPr/>
        </p:nvSpPr>
        <p:spPr>
          <a:xfrm>
            <a:off x="588168" y="492918"/>
            <a:ext cx="10681811" cy="5872163"/>
          </a:xfrm>
          <a:prstGeom prst="round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E32C57-2822-59F6-5FFF-EE26F1821C05}"/>
              </a:ext>
            </a:extLst>
          </p:cNvPr>
          <p:cNvSpPr txBox="1"/>
          <p:nvPr/>
        </p:nvSpPr>
        <p:spPr>
          <a:xfrm>
            <a:off x="7584393" y="6410782"/>
            <a:ext cx="2473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BY IT DEPT 2023</a:t>
            </a:r>
            <a:endParaRPr kumimoji="0" lang="zh-CN" altLang="en-US" sz="2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B5857E-1E04-A846-A686-17DA1B24B16C}"/>
              </a:ext>
            </a:extLst>
          </p:cNvPr>
          <p:cNvSpPr txBox="1"/>
          <p:nvPr/>
        </p:nvSpPr>
        <p:spPr>
          <a:xfrm>
            <a:off x="10170506" y="6380492"/>
            <a:ext cx="303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 dirty="0">
                <a:latin typeface="华文新魏" panose="02010800040101010101" pitchFamily="2" charset="-122"/>
                <a:ea typeface="华文新魏" panose="02010800040101010101" pitchFamily="2" charset="-122"/>
                <a:hlinkClick r:id="rId3" action="ppaction://hlinksldjump"/>
              </a:rPr>
              <a:t>返回第一页</a:t>
            </a:r>
            <a:endParaRPr lang="zh-CN" altLang="en-US" sz="2400" b="1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EDDFDA-3054-FC41-B320-AC4338AD97CB}"/>
              </a:ext>
            </a:extLst>
          </p:cNvPr>
          <p:cNvSpPr txBox="1"/>
          <p:nvPr/>
        </p:nvSpPr>
        <p:spPr>
          <a:xfrm>
            <a:off x="159950" y="2151726"/>
            <a:ext cx="11306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相信自己 未来可期</a:t>
            </a:r>
            <a:endParaRPr lang="en-US" altLang="zh-CN" sz="32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sz="3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跨过星河遇见更好的自己</a:t>
            </a:r>
            <a:br>
              <a:rPr lang="zh-CN" altLang="en-US" sz="3200" dirty="0"/>
            </a:br>
            <a:r>
              <a:rPr lang="zh-CN" altLang="en-US" sz="3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人间值得未来多彩绚丽</a:t>
            </a:r>
            <a:br>
              <a:rPr lang="zh-CN" altLang="en-US" sz="3200" dirty="0"/>
            </a:br>
            <a:r>
              <a:rPr lang="zh-CN" altLang="en-US" sz="3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锦鲤般的运气 温暖你四季</a:t>
            </a:r>
            <a:br>
              <a:rPr lang="zh-CN" altLang="en-US" sz="3200" dirty="0"/>
            </a:br>
            <a:r>
              <a:rPr lang="zh-CN" altLang="en-US" sz="3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未来可期</a:t>
            </a:r>
            <a:endParaRPr lang="en" altLang="zh-CN" sz="32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2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317</Words>
  <Application>Microsoft Macintosh PowerPoint</Application>
  <PresentationFormat>宽屏</PresentationFormat>
  <Paragraphs>18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等线</vt:lpstr>
      <vt:lpstr>arial</vt:lpstr>
      <vt:lpstr>Impact</vt:lpstr>
      <vt:lpstr>等线 Light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Wenhao Ma</dc:creator>
  <cp:lastModifiedBy>Microsoft Office User</cp:lastModifiedBy>
  <cp:revision>11</cp:revision>
  <dcterms:created xsi:type="dcterms:W3CDTF">2023-10-17T10:51:54Z</dcterms:created>
  <dcterms:modified xsi:type="dcterms:W3CDTF">2024-08-31T13:40:56Z</dcterms:modified>
</cp:coreProperties>
</file>