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98" r:id="rId3"/>
    <p:sldId id="301" r:id="rId4"/>
    <p:sldId id="302" r:id="rId5"/>
    <p:sldId id="303" r:id="rId6"/>
  </p:sldIdLst>
  <p:sldSz cx="12192000" cy="6858000"/>
  <p:notesSz cx="6858000" cy="9144000"/>
  <p:embeddedFontLst>
    <p:embeddedFont>
      <p:font typeface="方正大魏体简体" panose="02000000000000000000" pitchFamily="2" charset="-122"/>
      <p:regular r:id="rId7"/>
    </p:embeddedFont>
    <p:embeddedFont>
      <p:font typeface="方正卡通简体" panose="02000000000000000000" pitchFamily="2" charset="-122"/>
      <p:regular r:id="rId8"/>
    </p:embeddedFont>
    <p:embeddedFont>
      <p:font typeface="Arial Rounded MT Bold" panose="020F0704030504030204" pitchFamily="34" charset="0"/>
      <p:regular r:id="rId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2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4AFD38C-785C-0FE8-1876-599FF0E35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62" y="0"/>
            <a:ext cx="4812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EDC80F4-249D-0E1F-8CE4-B09CCBB53202}"/>
              </a:ext>
            </a:extLst>
          </p:cNvPr>
          <p:cNvSpPr txBox="1"/>
          <p:nvPr/>
        </p:nvSpPr>
        <p:spPr>
          <a:xfrm>
            <a:off x="4099560" y="6467007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 flip="none" rotWithShape="1">
                  <a:gsLst>
                    <a:gs pos="10000">
                      <a:schemeClr val="accent2"/>
                    </a:gs>
                    <a:gs pos="90000">
                      <a:schemeClr val="bg1"/>
                    </a:gs>
                    <a:gs pos="35000">
                      <a:srgbClr val="F69694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千图笔锋手写体" panose="00000500000000000000" pitchFamily="2" charset="-122"/>
                <a:cs typeface="千图笔锋手写体" panose="00000500000000000000" pitchFamily="2" charset="-122"/>
              </a:rPr>
              <a:t>BY IT DEPT 2023</a:t>
            </a:r>
            <a:endParaRPr lang="zh-CN" altLang="en-US" sz="2000" b="1" dirty="0">
              <a:gradFill flip="none" rotWithShape="1">
                <a:gsLst>
                  <a:gs pos="10000">
                    <a:schemeClr val="accent2"/>
                  </a:gs>
                  <a:gs pos="90000">
                    <a:schemeClr val="bg1"/>
                  </a:gs>
                  <a:gs pos="35000">
                    <a:srgbClr val="F69694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  <a:ea typeface="千图笔锋手写体" panose="00000500000000000000" pitchFamily="2" charset="-122"/>
              <a:cs typeface="千图笔锋手写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2CBE84-C9DF-33BA-2209-77074A3651B3}"/>
              </a:ext>
            </a:extLst>
          </p:cNvPr>
          <p:cNvSpPr txBox="1"/>
          <p:nvPr/>
        </p:nvSpPr>
        <p:spPr>
          <a:xfrm>
            <a:off x="1383030" y="674400"/>
            <a:ext cx="94259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0" i="0" dirty="0">
                <a:solidFill>
                  <a:srgbClr val="333333"/>
                </a:solidFill>
                <a:effectLst/>
                <a:latin typeface="方正卡通简体" panose="02000000000000000000" pitchFamily="2" charset="-122"/>
                <a:ea typeface="方正卡通简体" panose="02000000000000000000" pitchFamily="2" charset="-122"/>
              </a:rPr>
              <a:t>我和我的祖国</a:t>
            </a:r>
          </a:p>
          <a:p>
            <a:pPr algn="ctr"/>
            <a:r>
              <a:rPr lang="zh-CN" altLang="en-US" sz="4400" b="0" i="0" dirty="0">
                <a:solidFill>
                  <a:srgbClr val="333333"/>
                </a:solidFill>
                <a:effectLst/>
                <a:latin typeface="方正卡通简体" panose="02000000000000000000" pitchFamily="2" charset="-122"/>
                <a:ea typeface="方正卡通简体" panose="02000000000000000000" pitchFamily="2" charset="-122"/>
              </a:rPr>
              <a:t>一刻也不能分割</a:t>
            </a:r>
          </a:p>
          <a:p>
            <a:pPr algn="ctr"/>
            <a:r>
              <a:rPr lang="zh-CN" altLang="en-US" sz="4400" b="0" i="0" dirty="0">
                <a:solidFill>
                  <a:srgbClr val="333333"/>
                </a:solidFill>
                <a:effectLst/>
                <a:latin typeface="方正卡通简体" panose="02000000000000000000" pitchFamily="2" charset="-122"/>
                <a:ea typeface="方正卡通简体" panose="02000000000000000000" pitchFamily="2" charset="-122"/>
              </a:rPr>
              <a:t>无论我走到哪里</a:t>
            </a:r>
          </a:p>
          <a:p>
            <a:pPr algn="ctr"/>
            <a:r>
              <a:rPr lang="zh-CN" altLang="en-US" sz="4400" b="0" i="0" dirty="0">
                <a:solidFill>
                  <a:srgbClr val="333333"/>
                </a:solidFill>
                <a:effectLst/>
                <a:latin typeface="方正卡通简体" panose="02000000000000000000" pitchFamily="2" charset="-122"/>
                <a:ea typeface="方正卡通简体" panose="02000000000000000000" pitchFamily="2" charset="-122"/>
              </a:rPr>
              <a:t>都流出一首赞歌</a:t>
            </a:r>
            <a:endParaRPr lang="en-US" altLang="zh-CN" sz="4400" b="0" i="0" dirty="0">
              <a:solidFill>
                <a:srgbClr val="333333"/>
              </a:solidFill>
              <a:effectLst/>
              <a:latin typeface="方正卡通简体" panose="02000000000000000000" pitchFamily="2" charset="-122"/>
              <a:ea typeface="方正卡通简体" panose="02000000000000000000" pitchFamily="2" charset="-122"/>
            </a:endParaRPr>
          </a:p>
          <a:p>
            <a:pPr algn="ctr"/>
            <a:r>
              <a:rPr lang="zh-CN" altLang="en-US" sz="4400" b="0" i="0" dirty="0">
                <a:solidFill>
                  <a:srgbClr val="333333"/>
                </a:solidFill>
                <a:effectLst/>
                <a:latin typeface="方正卡通简体" panose="02000000000000000000" pitchFamily="2" charset="-122"/>
                <a:ea typeface="方正卡通简体" panose="02000000000000000000" pitchFamily="2" charset="-122"/>
              </a:rPr>
              <a:t>我歌唱每一座高山</a:t>
            </a:r>
          </a:p>
          <a:p>
            <a:pPr algn="ctr"/>
            <a:r>
              <a:rPr lang="zh-CN" altLang="en-US" sz="4400" b="0" i="0" dirty="0">
                <a:solidFill>
                  <a:srgbClr val="333333"/>
                </a:solidFill>
                <a:effectLst/>
                <a:latin typeface="方正卡通简体" panose="02000000000000000000" pitchFamily="2" charset="-122"/>
                <a:ea typeface="方正卡通简体" panose="02000000000000000000" pitchFamily="2" charset="-122"/>
              </a:rPr>
              <a:t>我歌唱每一条河</a:t>
            </a:r>
          </a:p>
          <a:p>
            <a:pPr algn="ctr"/>
            <a:r>
              <a:rPr lang="zh-CN" altLang="en-US" sz="4400" b="0" i="0" dirty="0">
                <a:solidFill>
                  <a:srgbClr val="333333"/>
                </a:solidFill>
                <a:effectLst/>
                <a:latin typeface="方正卡通简体" panose="02000000000000000000" pitchFamily="2" charset="-122"/>
                <a:ea typeface="方正卡通简体" panose="02000000000000000000" pitchFamily="2" charset="-122"/>
              </a:rPr>
              <a:t>袅袅炊烟 小小村落</a:t>
            </a:r>
            <a:endParaRPr lang="en-US" altLang="zh-CN" sz="4400" b="0" i="0" dirty="0">
              <a:solidFill>
                <a:srgbClr val="333333"/>
              </a:solidFill>
              <a:effectLst/>
              <a:latin typeface="方正卡通简体" panose="02000000000000000000" pitchFamily="2" charset="-122"/>
              <a:ea typeface="方正卡通简体" panose="02000000000000000000" pitchFamily="2" charset="-122"/>
            </a:endParaRPr>
          </a:p>
          <a:p>
            <a:pPr algn="ctr"/>
            <a:r>
              <a:rPr lang="zh-CN" altLang="en-US" sz="4400" b="0" i="0" dirty="0">
                <a:solidFill>
                  <a:srgbClr val="333333"/>
                </a:solidFill>
                <a:effectLst/>
                <a:latin typeface="方正卡通简体" panose="02000000000000000000" pitchFamily="2" charset="-122"/>
                <a:ea typeface="方正卡通简体" panose="02000000000000000000" pitchFamily="2" charset="-122"/>
              </a:rPr>
              <a:t>路上一道辙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F6E9CD-FCB5-C7E5-331C-A6C38C66DE7C}"/>
              </a:ext>
            </a:extLst>
          </p:cNvPr>
          <p:cNvSpPr txBox="1"/>
          <p:nvPr/>
        </p:nvSpPr>
        <p:spPr>
          <a:xfrm>
            <a:off x="62631" y="6457890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gradFill flip="none" rotWithShape="1">
                  <a:gsLst>
                    <a:gs pos="10000">
                      <a:schemeClr val="accent2"/>
                    </a:gs>
                    <a:gs pos="90000">
                      <a:schemeClr val="bg1"/>
                    </a:gs>
                    <a:gs pos="35000">
                      <a:srgbClr val="F69694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大魏体简体" panose="02000000000000000000" pitchFamily="2" charset="-122"/>
                <a:ea typeface="方正大魏体简体" panose="02000000000000000000" pitchFamily="2" charset="-122"/>
                <a:cs typeface="千图笔锋手写体" panose="00000500000000000000" pitchFamily="2" charset="-122"/>
              </a:rPr>
              <a:t>2/5</a:t>
            </a:r>
            <a:endParaRPr lang="zh-CN" altLang="en-US" sz="2000" b="1" dirty="0">
              <a:gradFill flip="none" rotWithShape="1">
                <a:gsLst>
                  <a:gs pos="10000">
                    <a:schemeClr val="accent2"/>
                  </a:gs>
                  <a:gs pos="90000">
                    <a:schemeClr val="bg1"/>
                  </a:gs>
                  <a:gs pos="35000">
                    <a:srgbClr val="F69694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大魏体简体" panose="02000000000000000000" pitchFamily="2" charset="-122"/>
              <a:ea typeface="方正大魏体简体" panose="02000000000000000000" pitchFamily="2" charset="-122"/>
              <a:cs typeface="千图笔锋手写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32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EDC80F4-249D-0E1F-8CE4-B09CCBB53202}"/>
              </a:ext>
            </a:extLst>
          </p:cNvPr>
          <p:cNvSpPr txBox="1"/>
          <p:nvPr/>
        </p:nvSpPr>
        <p:spPr>
          <a:xfrm>
            <a:off x="4099560" y="6467007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 flip="none" rotWithShape="1">
                  <a:gsLst>
                    <a:gs pos="10000">
                      <a:schemeClr val="accent2"/>
                    </a:gs>
                    <a:gs pos="90000">
                      <a:schemeClr val="bg1"/>
                    </a:gs>
                    <a:gs pos="35000">
                      <a:srgbClr val="F69694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千图笔锋手写体" panose="00000500000000000000" pitchFamily="2" charset="-122"/>
                <a:cs typeface="千图笔锋手写体" panose="00000500000000000000" pitchFamily="2" charset="-122"/>
              </a:rPr>
              <a:t>BY IT DEPT 2023</a:t>
            </a:r>
            <a:endParaRPr lang="zh-CN" altLang="en-US" sz="2000" b="1" dirty="0">
              <a:gradFill flip="none" rotWithShape="1">
                <a:gsLst>
                  <a:gs pos="10000">
                    <a:schemeClr val="accent2"/>
                  </a:gs>
                  <a:gs pos="90000">
                    <a:schemeClr val="bg1"/>
                  </a:gs>
                  <a:gs pos="35000">
                    <a:srgbClr val="F69694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  <a:ea typeface="千图笔锋手写体" panose="00000500000000000000" pitchFamily="2" charset="-122"/>
              <a:cs typeface="千图笔锋手写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2CBE84-C9DF-33BA-2209-77074A3651B3}"/>
              </a:ext>
            </a:extLst>
          </p:cNvPr>
          <p:cNvSpPr txBox="1"/>
          <p:nvPr/>
        </p:nvSpPr>
        <p:spPr>
          <a:xfrm>
            <a:off x="1383030" y="674400"/>
            <a:ext cx="94259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我最亲爱的祖国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我永远紧依着你的心窝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你用你那 母亲的脉搏</a:t>
            </a:r>
            <a:endParaRPr lang="en-US" altLang="zh-CN" sz="4400" dirty="0">
              <a:solidFill>
                <a:srgbClr val="333333"/>
              </a:solidFill>
              <a:latin typeface="方正卡通简体" panose="02000000000000000000" pitchFamily="2" charset="-122"/>
              <a:ea typeface="方正卡通简体" panose="02000000000000000000" pitchFamily="2" charset="-122"/>
            </a:endParaRP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和我诉说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我的祖国和我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像海和浪花一朵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浪是那海的赤子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海是那浪的依托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9236233-402B-D2BD-0B85-A0E62B200EE2}"/>
              </a:ext>
            </a:extLst>
          </p:cNvPr>
          <p:cNvSpPr txBox="1"/>
          <p:nvPr/>
        </p:nvSpPr>
        <p:spPr>
          <a:xfrm>
            <a:off x="62631" y="6457890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gradFill flip="none" rotWithShape="1">
                  <a:gsLst>
                    <a:gs pos="10000">
                      <a:schemeClr val="accent2"/>
                    </a:gs>
                    <a:gs pos="90000">
                      <a:schemeClr val="bg1"/>
                    </a:gs>
                    <a:gs pos="35000">
                      <a:srgbClr val="F69694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大魏体简体" panose="02000000000000000000" pitchFamily="2" charset="-122"/>
                <a:ea typeface="方正大魏体简体" panose="02000000000000000000" pitchFamily="2" charset="-122"/>
                <a:cs typeface="千图笔锋手写体" panose="00000500000000000000" pitchFamily="2" charset="-122"/>
              </a:rPr>
              <a:t>3/5</a:t>
            </a:r>
            <a:endParaRPr lang="zh-CN" altLang="en-US" sz="2000" b="1" dirty="0">
              <a:gradFill flip="none" rotWithShape="1">
                <a:gsLst>
                  <a:gs pos="10000">
                    <a:schemeClr val="accent2"/>
                  </a:gs>
                  <a:gs pos="90000">
                    <a:schemeClr val="bg1"/>
                  </a:gs>
                  <a:gs pos="35000">
                    <a:srgbClr val="F69694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大魏体简体" panose="02000000000000000000" pitchFamily="2" charset="-122"/>
              <a:ea typeface="方正大魏体简体" panose="02000000000000000000" pitchFamily="2" charset="-122"/>
              <a:cs typeface="千图笔锋手写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69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EDC80F4-249D-0E1F-8CE4-B09CCBB53202}"/>
              </a:ext>
            </a:extLst>
          </p:cNvPr>
          <p:cNvSpPr txBox="1"/>
          <p:nvPr/>
        </p:nvSpPr>
        <p:spPr>
          <a:xfrm>
            <a:off x="4099560" y="6467007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 flip="none" rotWithShape="1">
                  <a:gsLst>
                    <a:gs pos="10000">
                      <a:schemeClr val="accent2"/>
                    </a:gs>
                    <a:gs pos="90000">
                      <a:schemeClr val="bg1"/>
                    </a:gs>
                    <a:gs pos="35000">
                      <a:srgbClr val="F69694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千图笔锋手写体" panose="00000500000000000000" pitchFamily="2" charset="-122"/>
                <a:cs typeface="千图笔锋手写体" panose="00000500000000000000" pitchFamily="2" charset="-122"/>
              </a:rPr>
              <a:t>BY IT DEPT 2023</a:t>
            </a:r>
            <a:endParaRPr lang="zh-CN" altLang="en-US" sz="2000" b="1" dirty="0">
              <a:gradFill flip="none" rotWithShape="1">
                <a:gsLst>
                  <a:gs pos="10000">
                    <a:schemeClr val="accent2"/>
                  </a:gs>
                  <a:gs pos="90000">
                    <a:schemeClr val="bg1"/>
                  </a:gs>
                  <a:gs pos="35000">
                    <a:srgbClr val="F69694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  <a:ea typeface="千图笔锋手写体" panose="00000500000000000000" pitchFamily="2" charset="-122"/>
              <a:cs typeface="千图笔锋手写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2CBE84-C9DF-33BA-2209-77074A3651B3}"/>
              </a:ext>
            </a:extLst>
          </p:cNvPr>
          <p:cNvSpPr txBox="1"/>
          <p:nvPr/>
        </p:nvSpPr>
        <p:spPr>
          <a:xfrm>
            <a:off x="1383030" y="1012954"/>
            <a:ext cx="94259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每当大海在微笑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我就是笑的旋涡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我分担着海的忧愁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分享海的欢乐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我最亲爱的祖国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你是大海永不干涸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永远给我 碧浪清波 心中的歌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082018-B156-D7A1-8BC5-3A68E8D4B3F0}"/>
              </a:ext>
            </a:extLst>
          </p:cNvPr>
          <p:cNvSpPr txBox="1"/>
          <p:nvPr/>
        </p:nvSpPr>
        <p:spPr>
          <a:xfrm>
            <a:off x="62631" y="6457890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gradFill flip="none" rotWithShape="1">
                  <a:gsLst>
                    <a:gs pos="10000">
                      <a:schemeClr val="accent2"/>
                    </a:gs>
                    <a:gs pos="90000">
                      <a:schemeClr val="bg1"/>
                    </a:gs>
                    <a:gs pos="35000">
                      <a:srgbClr val="F69694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大魏体简体" panose="02000000000000000000" pitchFamily="2" charset="-122"/>
                <a:ea typeface="方正大魏体简体" panose="02000000000000000000" pitchFamily="2" charset="-122"/>
                <a:cs typeface="千图笔锋手写体" panose="00000500000000000000" pitchFamily="2" charset="-122"/>
              </a:rPr>
              <a:t>4/5</a:t>
            </a:r>
            <a:endParaRPr lang="zh-CN" altLang="en-US" sz="2000" b="1" dirty="0">
              <a:gradFill flip="none" rotWithShape="1">
                <a:gsLst>
                  <a:gs pos="10000">
                    <a:schemeClr val="accent2"/>
                  </a:gs>
                  <a:gs pos="90000">
                    <a:schemeClr val="bg1"/>
                  </a:gs>
                  <a:gs pos="35000">
                    <a:srgbClr val="F69694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大魏体简体" panose="02000000000000000000" pitchFamily="2" charset="-122"/>
              <a:ea typeface="方正大魏体简体" panose="02000000000000000000" pitchFamily="2" charset="-122"/>
              <a:cs typeface="千图笔锋手写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06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EDC80F4-249D-0E1F-8CE4-B09CCBB53202}"/>
              </a:ext>
            </a:extLst>
          </p:cNvPr>
          <p:cNvSpPr txBox="1"/>
          <p:nvPr/>
        </p:nvSpPr>
        <p:spPr>
          <a:xfrm>
            <a:off x="4099560" y="6467007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gradFill flip="none" rotWithShape="1">
                  <a:gsLst>
                    <a:gs pos="10000">
                      <a:schemeClr val="accent2"/>
                    </a:gs>
                    <a:gs pos="90000">
                      <a:schemeClr val="bg1"/>
                    </a:gs>
                    <a:gs pos="35000">
                      <a:srgbClr val="F69694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千图笔锋手写体" panose="00000500000000000000" pitchFamily="2" charset="-122"/>
                <a:cs typeface="千图笔锋手写体" panose="00000500000000000000" pitchFamily="2" charset="-122"/>
              </a:rPr>
              <a:t>BY IT DEPT 2023</a:t>
            </a:r>
            <a:endParaRPr lang="zh-CN" altLang="en-US" sz="2000" b="1" dirty="0">
              <a:gradFill flip="none" rotWithShape="1">
                <a:gsLst>
                  <a:gs pos="10000">
                    <a:schemeClr val="accent2"/>
                  </a:gs>
                  <a:gs pos="90000">
                    <a:schemeClr val="bg1"/>
                  </a:gs>
                  <a:gs pos="35000">
                    <a:srgbClr val="F69694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  <a:ea typeface="千图笔锋手写体" panose="00000500000000000000" pitchFamily="2" charset="-122"/>
              <a:cs typeface="千图笔锋手写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2CBE84-C9DF-33BA-2209-77074A3651B3}"/>
              </a:ext>
            </a:extLst>
          </p:cNvPr>
          <p:cNvSpPr txBox="1"/>
          <p:nvPr/>
        </p:nvSpPr>
        <p:spPr>
          <a:xfrm>
            <a:off x="1383030" y="2028616"/>
            <a:ext cx="94259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我最亲爱的祖国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你是大海永不干涸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永远给我 碧浪清波 心中的歌</a:t>
            </a:r>
          </a:p>
          <a:p>
            <a:pPr algn="ctr"/>
            <a:r>
              <a:rPr lang="zh-CN" altLang="en-US" sz="4400" dirty="0">
                <a:solidFill>
                  <a:srgbClr val="333333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</a:rPr>
              <a:t>永远给我 碧浪清波 心中的歌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528B2C0-F245-86DF-D191-F0C58B258337}"/>
              </a:ext>
            </a:extLst>
          </p:cNvPr>
          <p:cNvSpPr txBox="1"/>
          <p:nvPr/>
        </p:nvSpPr>
        <p:spPr>
          <a:xfrm>
            <a:off x="62631" y="6457890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gradFill flip="none" rotWithShape="1">
                  <a:gsLst>
                    <a:gs pos="10000">
                      <a:schemeClr val="accent2"/>
                    </a:gs>
                    <a:gs pos="90000">
                      <a:schemeClr val="bg1"/>
                    </a:gs>
                    <a:gs pos="35000">
                      <a:srgbClr val="F69694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大魏体简体" panose="02000000000000000000" pitchFamily="2" charset="-122"/>
                <a:ea typeface="方正大魏体简体" panose="02000000000000000000" pitchFamily="2" charset="-122"/>
                <a:cs typeface="千图笔锋手写体" panose="00000500000000000000" pitchFamily="2" charset="-122"/>
              </a:rPr>
              <a:t>5/5</a:t>
            </a:r>
            <a:endParaRPr lang="zh-CN" altLang="en-US" sz="2000" b="1" dirty="0">
              <a:gradFill flip="none" rotWithShape="1">
                <a:gsLst>
                  <a:gs pos="10000">
                    <a:schemeClr val="accent2"/>
                  </a:gs>
                  <a:gs pos="90000">
                    <a:schemeClr val="bg1"/>
                  </a:gs>
                  <a:gs pos="35000">
                    <a:srgbClr val="F69694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大魏体简体" panose="02000000000000000000" pitchFamily="2" charset="-122"/>
              <a:ea typeface="方正大魏体简体" panose="02000000000000000000" pitchFamily="2" charset="-122"/>
              <a:cs typeface="千图笔锋手写体" panose="00000500000000000000" pitchFamily="2" charset="-122"/>
            </a:endParaRPr>
          </a:p>
        </p:txBody>
      </p:sp>
      <p:sp>
        <p:nvSpPr>
          <p:cNvPr id="5" name="文本框 4">
            <a:hlinkClick r:id="rId2" action="ppaction://hlinksldjump"/>
            <a:extLst>
              <a:ext uri="{FF2B5EF4-FFF2-40B4-BE49-F238E27FC236}">
                <a16:creationId xmlns:a16="http://schemas.microsoft.com/office/drawing/2014/main" id="{A2C0F140-22F0-D2BB-5E51-F442AEE73239}"/>
              </a:ext>
            </a:extLst>
          </p:cNvPr>
          <p:cNvSpPr txBox="1"/>
          <p:nvPr/>
        </p:nvSpPr>
        <p:spPr>
          <a:xfrm>
            <a:off x="10194099" y="6473993"/>
            <a:ext cx="199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方正卡通简体" panose="02000000000000000000" pitchFamily="2" charset="-122"/>
                <a:ea typeface="方正卡通简体" panose="02000000000000000000" pitchFamily="2" charset="-122"/>
              </a:rPr>
              <a:t>单击返回第一页</a:t>
            </a:r>
          </a:p>
        </p:txBody>
      </p:sp>
    </p:spTree>
    <p:extLst>
      <p:ext uri="{BB962C8B-B14F-4D97-AF65-F5344CB8AC3E}">
        <p14:creationId xmlns:p14="http://schemas.microsoft.com/office/powerpoint/2010/main" val="37689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PS" id="{8741FFC2-4D7D-48D1-88A6-21A4E405BEEE}" vid="{BE4B9CD3-767A-4D54-8AE3-5DB2A8AFC4DC}"/>
    </a:ext>
  </a:extLst>
</a:theme>
</file>

<file path=ppt/theme/themeOverride1.xml><?xml version="1.0" encoding="utf-8"?>
<a:themeOverride xmlns:a="http://schemas.openxmlformats.org/drawingml/2006/main">
  <a:clrScheme name="WPS">
    <a:dk1>
      <a:srgbClr val="000000"/>
    </a:dk1>
    <a:lt1>
      <a:srgbClr val="FFFFFF"/>
    </a:lt1>
    <a:dk2>
      <a:srgbClr val="0F1423"/>
    </a:dk2>
    <a:lt2>
      <a:srgbClr val="FFFFFF"/>
    </a:lt2>
    <a:accent1>
      <a:srgbClr val="4874CB"/>
    </a:accent1>
    <a:accent2>
      <a:srgbClr val="E6724B"/>
    </a:accent2>
    <a:accent3>
      <a:srgbClr val="EFBB1F"/>
    </a:accent3>
    <a:accent4>
      <a:srgbClr val="75BD42"/>
    </a:accent4>
    <a:accent5>
      <a:srgbClr val="30C0B4"/>
    </a:accent5>
    <a:accent6>
      <a:srgbClr val="E05269"/>
    </a:accent6>
    <a:hlink>
      <a:srgbClr val="0026E5"/>
    </a:hlink>
    <a:folHlink>
      <a:srgbClr val="7E1FA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173</Words>
  <Application>Microsoft Office PowerPoint</Application>
  <PresentationFormat>宽屏</PresentationFormat>
  <Paragraphs>36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Calibri</vt:lpstr>
      <vt:lpstr>Arial Rounded MT Bold</vt:lpstr>
      <vt:lpstr>方正卡通简体</vt:lpstr>
      <vt:lpstr>方正大魏体简体</vt:lpstr>
      <vt:lpstr>Arial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Wenhao Ma</dc:creator>
  <cp:lastModifiedBy>Wenhao Ma</cp:lastModifiedBy>
  <cp:revision>10</cp:revision>
  <dcterms:created xsi:type="dcterms:W3CDTF">2023-09-21T13:28:38Z</dcterms:created>
  <dcterms:modified xsi:type="dcterms:W3CDTF">2024-10-07T05:30:32Z</dcterms:modified>
</cp:coreProperties>
</file>