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96" y="6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D3BCEB-9D43-7A1B-9F3F-B039BEB7FD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4A83695-3F63-CDA1-DC28-2FA63F4959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67F2874-CC5D-FC50-0CD9-BD1BAA103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AB754-F980-4C8C-A72C-4AF6419EC882}" type="datetimeFigureOut">
              <a:rPr lang="zh-CN" altLang="en-US" smtClean="0"/>
              <a:t>2024/10/20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6680026-424A-4A8B-CB5F-55092C105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32E8412-D18B-DAA2-F8C8-25F3ECADD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DB961-3F01-435E-B98F-D360B5B70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0696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CEF4D4-559F-A471-F104-49706CB3E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FA4BD3E-16FD-BF62-2953-360F01C6FD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0FCB9DC-D7FA-6B55-BFE2-1B70A25A6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AB754-F980-4C8C-A72C-4AF6419EC882}" type="datetimeFigureOut">
              <a:rPr lang="zh-CN" altLang="en-US" smtClean="0"/>
              <a:t>2024/10/20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8D6C11-70B0-B0DE-53DB-1FD79F20D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4BC2A79-F862-118B-D208-1AC96AD12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DB961-3F01-435E-B98F-D360B5B70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943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DB43099-0E70-E278-E082-59BF9FF08E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7E1C221-C277-CA8F-0A44-E038DA6668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FE4C257-5C7C-31AF-7393-29929B649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AB754-F980-4C8C-A72C-4AF6419EC882}" type="datetimeFigureOut">
              <a:rPr lang="zh-CN" altLang="en-US" smtClean="0"/>
              <a:t>2024/10/20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1BBDC5-5BC5-0DEB-AC89-A777178DD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EB3CAA-1AFD-1F99-85A0-4298F4EF3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DB961-3F01-435E-B98F-D360B5B70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8981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5F789E-FDEC-22E0-A966-DE84F374D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FA851B4-FFDE-B75C-13D0-8C219CCFF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D84AF8A-98B6-E5C0-A5D4-63EB3EB0A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AB754-F980-4C8C-A72C-4AF6419EC882}" type="datetimeFigureOut">
              <a:rPr lang="zh-CN" altLang="en-US" smtClean="0"/>
              <a:t>2024/10/20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30FAE37-419E-887D-C9C7-EBD0B5A27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22ACA6F-6287-10ED-689E-A254A4EC0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DB961-3F01-435E-B98F-D360B5B70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454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B4F8DB-0FD7-C5BF-DB0B-69B2C3F36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972F5EB-D60C-D6F7-A56F-2BEF20C07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1B4AB3B-D7CD-0514-881F-19495F34C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AB754-F980-4C8C-A72C-4AF6419EC882}" type="datetimeFigureOut">
              <a:rPr lang="zh-CN" altLang="en-US" smtClean="0"/>
              <a:t>2024/10/20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7C9B7D3-21AF-FC1E-EA5F-397AACA31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8111697-776A-724D-7F9B-2A2F59C90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DB961-3F01-435E-B98F-D360B5B70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981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01DE63-AD8F-3D92-35F8-6EA177664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6913487-377D-E6B5-842E-F66750DD0A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05B506E-3331-731B-3710-11366CC682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51496D1-E7B4-8949-2D3C-DBA69EA84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AB754-F980-4C8C-A72C-4AF6419EC882}" type="datetimeFigureOut">
              <a:rPr lang="zh-CN" altLang="en-US" smtClean="0"/>
              <a:t>2024/10/20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91F8080-3FA4-AEEE-668A-23A069ECD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75B4C05-434B-444F-7144-B683C5278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DB961-3F01-435E-B98F-D360B5B70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8123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BADC90-48B3-C727-E119-FD5FEF978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A5A317D-B610-3E50-43BC-0EF39CFAD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B413C9A-E35A-E31B-CD07-688C6B203A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7D91DC6-D26B-A7C3-0A27-ED308A1459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E1E67F6-ACC3-65F8-7014-EF9A2118BC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C53D7E0-F7C9-C7F4-2AF8-7501548F2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AB754-F980-4C8C-A72C-4AF6419EC882}" type="datetimeFigureOut">
              <a:rPr lang="zh-CN" altLang="en-US" smtClean="0"/>
              <a:t>2024/10/20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F3B9803-0CFD-F738-E371-81D44D30D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FED4DD1-B680-9B29-329C-52BCCEDE8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DB961-3F01-435E-B98F-D360B5B70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8937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4F9FD3-66DF-BB4E-83BC-11EAD6D16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A41BB43-A50C-6ABF-FB73-C0A1CAF74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AB754-F980-4C8C-A72C-4AF6419EC882}" type="datetimeFigureOut">
              <a:rPr lang="zh-CN" altLang="en-US" smtClean="0"/>
              <a:t>2024/10/20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07873AB-E0ED-E560-2545-78E789348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24D2955-77F8-1160-7EDA-81F7B02E1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DB961-3F01-435E-B98F-D360B5B70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3079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C4F06D0-9E31-69BE-3410-F7A197DC1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AB754-F980-4C8C-A72C-4AF6419EC882}" type="datetimeFigureOut">
              <a:rPr lang="zh-CN" altLang="en-US" smtClean="0"/>
              <a:t>2024/10/20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19ACC19-4F86-CED8-40E0-564279774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12108FF-A86B-DE6A-7997-C70815B70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DB961-3F01-435E-B98F-D360B5B70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7700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2A9792-21BD-90FC-139C-6366877C5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520934-9799-8A9C-07DC-1661DE258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99185CE-856D-AABB-3E14-F960FBECB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ED1588F-A789-98A5-C7F3-48920AD6C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AB754-F980-4C8C-A72C-4AF6419EC882}" type="datetimeFigureOut">
              <a:rPr lang="zh-CN" altLang="en-US" smtClean="0"/>
              <a:t>2024/10/20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ECED5B4-DD57-32BA-067E-F4E9E0538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064B0C6-DA5E-2F14-2E24-8515113C4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DB961-3F01-435E-B98F-D360B5B70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5417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FEE0E5-95F5-EBF8-B23D-BC7134372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170C1E4-94CD-CF9B-DFB5-226748C0A5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FA7E68D-1A96-1D0D-82F1-73507BF63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0FC30EE-CC01-E2C9-AB8E-46E09F3F6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AB754-F980-4C8C-A72C-4AF6419EC882}" type="datetimeFigureOut">
              <a:rPr lang="zh-CN" altLang="en-US" smtClean="0"/>
              <a:t>2024/10/20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B6327D9-2920-BA32-2864-1AB436CE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A4E9EAB-15F2-2A3A-0E1C-ED1D2D62A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DB961-3F01-435E-B98F-D360B5B70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6071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DFA098B-C729-2182-2366-B96D7E9E6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985A36B-75C0-27A8-C490-4FD60ED02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2F0B886-B5B5-F308-142F-9531AF1D5E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AB754-F980-4C8C-A72C-4AF6419EC882}" type="datetimeFigureOut">
              <a:rPr lang="zh-CN" altLang="en-US" smtClean="0"/>
              <a:t>2024/10/20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008EED1-0A46-ADD0-DA0B-F1A4F795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0DC1A55-D3E5-4D4C-BB31-407D6C372C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DB961-3F01-435E-B98F-D360B5B70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4131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6C603F8A-FC58-F5D9-D643-CC2C72E609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80" y="1130238"/>
            <a:ext cx="10577477" cy="5749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101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EFC36E2A-F4A7-9A86-A68F-C8A4A5D4F5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2" y="382719"/>
            <a:ext cx="11278578" cy="648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456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9A11BB8-9593-2D22-6527-A1184DF1C7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C5BF4C36-37FD-96A5-20DC-4999BEFF6F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06" y="384117"/>
            <a:ext cx="11278578" cy="648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232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7C8AA4B-8F43-C19A-1929-BA7C86F96B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hlinkClick r:id="rId3" action="ppaction://hlinksldjump"/>
            <a:extLst>
              <a:ext uri="{FF2B5EF4-FFF2-40B4-BE49-F238E27FC236}">
                <a16:creationId xmlns:a16="http://schemas.microsoft.com/office/drawing/2014/main" id="{260EC0BB-7680-D5E9-FC8E-8B5AD1D8DB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928" y="377029"/>
            <a:ext cx="11302964" cy="648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17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Office PowerPoint</Application>
  <PresentationFormat>宽屏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 15</dc:creator>
  <cp:lastModifiedBy>S 15</cp:lastModifiedBy>
  <cp:revision>2</cp:revision>
  <dcterms:created xsi:type="dcterms:W3CDTF">2024-10-20T08:58:41Z</dcterms:created>
  <dcterms:modified xsi:type="dcterms:W3CDTF">2024-10-20T09:24:16Z</dcterms:modified>
</cp:coreProperties>
</file>