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94660"/>
  </p:normalViewPr>
  <p:slideViewPr>
    <p:cSldViewPr snapToGrid="0">
      <p:cViewPr varScale="1">
        <p:scale>
          <a:sx n="87" d="100"/>
          <a:sy n="87" d="100"/>
        </p:scale>
        <p:origin x="77" y="10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5E7F-9FB5-4136-B9BA-FFBF7FE533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4EB4-E031-4DA1-960F-C4D18988C5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5E7F-9FB5-4136-B9BA-FFBF7FE533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4EB4-E031-4DA1-960F-C4D18988C5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5E7F-9FB5-4136-B9BA-FFBF7FE533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4EB4-E031-4DA1-960F-C4D18988C5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5E7F-9FB5-4136-B9BA-FFBF7FE533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4EB4-E031-4DA1-960F-C4D18988C5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5E7F-9FB5-4136-B9BA-FFBF7FE533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4EB4-E031-4DA1-960F-C4D18988C5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5E7F-9FB5-4136-B9BA-FFBF7FE533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4EB4-E031-4DA1-960F-C4D18988C5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5E7F-9FB5-4136-B9BA-FFBF7FE533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4EB4-E031-4DA1-960F-C4D18988C5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5E7F-9FB5-4136-B9BA-FFBF7FE533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4EB4-E031-4DA1-960F-C4D18988C5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5E7F-9FB5-4136-B9BA-FFBF7FE533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4EB4-E031-4DA1-960F-C4D18988C5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5E7F-9FB5-4136-B9BA-FFBF7FE533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4EB4-E031-4DA1-960F-C4D18988C5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5E7F-9FB5-4136-B9BA-FFBF7FE533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4EB4-E031-4DA1-960F-C4D18988C5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CF5E7F-9FB5-4136-B9BA-FFBF7FE533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D14EB4-E031-4DA1-960F-C4D18988C55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11000" contrast="4000"/>
                    </a14:imgEffect>
                    <a14:imgEffect>
                      <a14:colorTemperature colorTemp="6490"/>
                    </a14:imgEffect>
                    <a14:imgEffect>
                      <a14:saturation sat="8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徽标, 公司名称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33" y="1083427"/>
            <a:ext cx="10862069" cy="58023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形状&#10;&#10;中度可信度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5" y="147955"/>
            <a:ext cx="12007850" cy="67106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形状&#10;&#10;中度可信度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" y="293370"/>
            <a:ext cx="12282805" cy="68643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形状&#10;&#10;中度可信度描述已自动生成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875" y="648335"/>
            <a:ext cx="13634720" cy="65220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A5OTI0NDNiM2U1NmYxNDMwNjUwYmZiMmIzMjE1YWU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等线 Light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 15</dc:creator>
  <cp:lastModifiedBy>稍微后援团</cp:lastModifiedBy>
  <cp:revision>4</cp:revision>
  <dcterms:created xsi:type="dcterms:W3CDTF">2024-09-16T17:21:00Z</dcterms:created>
  <dcterms:modified xsi:type="dcterms:W3CDTF">2024-09-22T05:55:58Z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9A6FEB8E8C7B4724B1140A267933D805_12</vt:lpwstr>
  </property>
  <property fmtid="{D5CDD505-2E9C-101B-9397-08002B2CF9AE}" pid="3" name="KSOProductBuildVer">
    <vt:lpwstr>2052-12.1.0.18276</vt:lpwstr>
  </property>
</Properties>
</file>